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A66C6-9EAA-4B9B-BB42-2EF4B10C4262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12956-81DA-404A-BCE2-972645CC0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A66C6-9EAA-4B9B-BB42-2EF4B10C4262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12956-81DA-404A-BCE2-972645CC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A66C6-9EAA-4B9B-BB42-2EF4B10C4262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12956-81DA-404A-BCE2-972645CC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A66C6-9EAA-4B9B-BB42-2EF4B10C4262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12956-81DA-404A-BCE2-972645CC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A66C6-9EAA-4B9B-BB42-2EF4B10C4262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12956-81DA-404A-BCE2-972645CC0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A66C6-9EAA-4B9B-BB42-2EF4B10C4262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12956-81DA-404A-BCE2-972645CC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A66C6-9EAA-4B9B-BB42-2EF4B10C4262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12956-81DA-404A-BCE2-972645CC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A66C6-9EAA-4B9B-BB42-2EF4B10C4262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12956-81DA-404A-BCE2-972645CC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A66C6-9EAA-4B9B-BB42-2EF4B10C4262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12956-81DA-404A-BCE2-972645CC0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A66C6-9EAA-4B9B-BB42-2EF4B10C4262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12956-81DA-404A-BCE2-972645CC0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A66C6-9EAA-4B9B-BB42-2EF4B10C4262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C12956-81DA-404A-BCE2-972645CC0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2DA66C6-9EAA-4B9B-BB42-2EF4B10C4262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8C12956-81DA-404A-BCE2-972645CC0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전기에 대한 이미지 검색결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92919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14678" y="1571612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ko-KR" altLang="en-US" sz="5000" dirty="0" smtClean="0"/>
              <a:t>지중 케이블의 종류</a:t>
            </a: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 smtClean="0"/>
              <a:t>&amp;</a:t>
            </a:r>
            <a:br>
              <a:rPr lang="en-US" altLang="ko-KR" sz="5000" dirty="0" smtClean="0"/>
            </a:br>
            <a:r>
              <a:rPr lang="ko-KR" altLang="en-US" sz="5000" dirty="0" smtClean="0"/>
              <a:t>기타 부대 시설</a:t>
            </a:r>
            <a:endParaRPr lang="ko-KR" alt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79912" y="4437112"/>
            <a:ext cx="6400800" cy="1752600"/>
          </a:xfrm>
        </p:spPr>
        <p:txBody>
          <a:bodyPr/>
          <a:lstStyle/>
          <a:p>
            <a:pPr algn="ctr"/>
            <a:r>
              <a:rPr lang="en-US" altLang="ko-KR" dirty="0" smtClean="0"/>
              <a:t>31507 </a:t>
            </a:r>
          </a:p>
          <a:p>
            <a:pPr algn="ctr"/>
            <a:r>
              <a:rPr lang="ko-KR" altLang="en-US" dirty="0" smtClean="0"/>
              <a:t>송도</a:t>
            </a:r>
            <a:r>
              <a:rPr lang="ko-KR" altLang="en-US" dirty="0"/>
              <a:t>헌</a:t>
            </a:r>
          </a:p>
        </p:txBody>
      </p:sp>
    </p:spTree>
    <p:extLst>
      <p:ext uri="{BB962C8B-B14F-4D97-AF65-F5344CB8AC3E}">
        <p14:creationId xmlns:p14="http://schemas.microsoft.com/office/powerpoint/2010/main" xmlns="" val="14100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5000" b="1" dirty="0" smtClean="0"/>
              <a:t>-</a:t>
            </a:r>
            <a:r>
              <a:rPr lang="ko-KR" altLang="en-US" sz="5000" b="1" dirty="0" smtClean="0"/>
              <a:t>지중 케이블 종류</a:t>
            </a:r>
            <a:endParaRPr lang="en-US" altLang="ko-KR" sz="5000" b="1" dirty="0" smtClean="0"/>
          </a:p>
          <a:p>
            <a:pPr marL="0" indent="0">
              <a:buNone/>
            </a:pPr>
            <a:r>
              <a:rPr lang="en-US" altLang="ko-KR" dirty="0" smtClean="0"/>
              <a:t>1.OF</a:t>
            </a:r>
            <a:r>
              <a:rPr lang="ko-KR" altLang="en-US" dirty="0" smtClean="0"/>
              <a:t>케이블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2.XLPE </a:t>
            </a:r>
            <a:r>
              <a:rPr lang="ko-KR" altLang="en-US" dirty="0" smtClean="0"/>
              <a:t>케이블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5000" b="1" dirty="0" smtClean="0"/>
              <a:t>-</a:t>
            </a:r>
            <a:r>
              <a:rPr lang="ko-KR" altLang="en-US" sz="5000" b="1" dirty="0" smtClean="0"/>
              <a:t>기타 부대 시설</a:t>
            </a:r>
            <a:endParaRPr lang="en-US" altLang="ko-KR" sz="5000" b="1" dirty="0"/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케이블 접속함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케이블 헤드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21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 </a:t>
            </a:r>
            <a:r>
              <a:rPr lang="ko-KR" altLang="en-US" dirty="0" smtClean="0"/>
              <a:t>케이블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580700" y="2414895"/>
            <a:ext cx="3168352" cy="3168352"/>
            <a:chOff x="753163" y="2126863"/>
            <a:chExt cx="3168352" cy="3168352"/>
          </a:xfrm>
        </p:grpSpPr>
        <p:sp>
          <p:nvSpPr>
            <p:cNvPr id="9" name="타원 8"/>
            <p:cNvSpPr/>
            <p:nvPr/>
          </p:nvSpPr>
          <p:spPr>
            <a:xfrm>
              <a:off x="753163" y="2126863"/>
              <a:ext cx="3168352" cy="31683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61176" y="2234875"/>
              <a:ext cx="2952328" cy="295232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041195" y="2414895"/>
              <a:ext cx="2592288" cy="25922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149207" y="2522908"/>
              <a:ext cx="2376264" cy="237626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407229" y="2780929"/>
              <a:ext cx="1860221" cy="18602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1869288" y="3242988"/>
              <a:ext cx="936104" cy="9361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172325" y="2663523"/>
            <a:ext cx="3181419" cy="1227433"/>
            <a:chOff x="2699792" y="2699629"/>
            <a:chExt cx="3181419" cy="1227433"/>
          </a:xfrm>
        </p:grpSpPr>
        <p:cxnSp>
          <p:nvCxnSpPr>
            <p:cNvPr id="13" name="직선 화살표 연결선 12"/>
            <p:cNvCxnSpPr/>
            <p:nvPr/>
          </p:nvCxnSpPr>
          <p:spPr>
            <a:xfrm flipH="1">
              <a:off x="2699792" y="2996952"/>
              <a:ext cx="2304256" cy="93011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04048" y="2699629"/>
              <a:ext cx="87716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유통로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779356" y="3201614"/>
            <a:ext cx="2950587" cy="1227433"/>
            <a:chOff x="2699792" y="2699629"/>
            <a:chExt cx="2950587" cy="1227433"/>
          </a:xfrm>
        </p:grpSpPr>
        <p:cxnSp>
          <p:nvCxnSpPr>
            <p:cNvPr id="18" name="직선 화살표 연결선 17"/>
            <p:cNvCxnSpPr/>
            <p:nvPr/>
          </p:nvCxnSpPr>
          <p:spPr>
            <a:xfrm flipH="1">
              <a:off x="2699792" y="2996952"/>
              <a:ext cx="2304256" cy="93011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04048" y="2699629"/>
              <a:ext cx="64633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도체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922535" y="1583507"/>
            <a:ext cx="3412252" cy="1227433"/>
            <a:chOff x="2699792" y="2699629"/>
            <a:chExt cx="3412252" cy="1227433"/>
          </a:xfrm>
        </p:grpSpPr>
        <p:cxnSp>
          <p:nvCxnSpPr>
            <p:cNvPr id="21" name="직선 화살표 연결선 20"/>
            <p:cNvCxnSpPr/>
            <p:nvPr/>
          </p:nvCxnSpPr>
          <p:spPr>
            <a:xfrm flipH="1">
              <a:off x="2699792" y="2996952"/>
              <a:ext cx="2304256" cy="93011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04048" y="2699629"/>
              <a:ext cx="11079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금속시스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748035" y="3701749"/>
            <a:ext cx="3181419" cy="1227433"/>
            <a:chOff x="2699792" y="2699629"/>
            <a:chExt cx="3181419" cy="1227433"/>
          </a:xfrm>
        </p:grpSpPr>
        <p:cxnSp>
          <p:nvCxnSpPr>
            <p:cNvPr id="24" name="직선 화살표 연결선 23"/>
            <p:cNvCxnSpPr/>
            <p:nvPr/>
          </p:nvCxnSpPr>
          <p:spPr>
            <a:xfrm flipH="1">
              <a:off x="2699792" y="2996952"/>
              <a:ext cx="2304256" cy="93011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2699629"/>
              <a:ext cx="87716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절연</a:t>
              </a:r>
              <a:r>
                <a:rPr lang="ko-KR" altLang="en-US" dirty="0"/>
                <a:t>지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632929" y="4247802"/>
            <a:ext cx="3181419" cy="1227433"/>
            <a:chOff x="2699792" y="2699629"/>
            <a:chExt cx="3181419" cy="1227433"/>
          </a:xfrm>
        </p:grpSpPr>
        <p:cxnSp>
          <p:nvCxnSpPr>
            <p:cNvPr id="27" name="직선 화살표 연결선 26"/>
            <p:cNvCxnSpPr/>
            <p:nvPr/>
          </p:nvCxnSpPr>
          <p:spPr>
            <a:xfrm flipH="1">
              <a:off x="2699792" y="2996952"/>
              <a:ext cx="2304256" cy="93011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04048" y="2699629"/>
              <a:ext cx="87716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방식층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8386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XLPE </a:t>
            </a:r>
            <a:r>
              <a:rPr lang="ko-KR" altLang="en-US" dirty="0" smtClean="0"/>
              <a:t>케이블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489815" y="2522907"/>
            <a:ext cx="3168352" cy="3168352"/>
            <a:chOff x="1489815" y="2522907"/>
            <a:chExt cx="3168352" cy="3168352"/>
          </a:xfrm>
        </p:grpSpPr>
        <p:grpSp>
          <p:nvGrpSpPr>
            <p:cNvPr id="4" name="그룹 3"/>
            <p:cNvGrpSpPr/>
            <p:nvPr/>
          </p:nvGrpSpPr>
          <p:grpSpPr>
            <a:xfrm>
              <a:off x="1489815" y="2522907"/>
              <a:ext cx="3168352" cy="3168352"/>
              <a:chOff x="753163" y="2126863"/>
              <a:chExt cx="3168352" cy="3168352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753163" y="2126863"/>
                <a:ext cx="3168352" cy="31683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861176" y="2234875"/>
                <a:ext cx="2952328" cy="295232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041195" y="2414895"/>
                <a:ext cx="2592288" cy="259228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149207" y="2522908"/>
                <a:ext cx="2376264" cy="237626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869288" y="3242988"/>
                <a:ext cx="936104" cy="93610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2937723" y="3970816"/>
              <a:ext cx="272535" cy="2725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73992" y="2827332"/>
            <a:ext cx="2950587" cy="1227433"/>
            <a:chOff x="2699792" y="2699629"/>
            <a:chExt cx="2950587" cy="1227433"/>
          </a:xfrm>
        </p:grpSpPr>
        <p:cxnSp>
          <p:nvCxnSpPr>
            <p:cNvPr id="12" name="직선 화살표 연결선 11"/>
            <p:cNvCxnSpPr/>
            <p:nvPr/>
          </p:nvCxnSpPr>
          <p:spPr>
            <a:xfrm flipH="1">
              <a:off x="2699792" y="2996952"/>
              <a:ext cx="2304256" cy="93011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04048" y="2699629"/>
              <a:ext cx="64633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도체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 rot="21231375">
            <a:off x="2881299" y="2305236"/>
            <a:ext cx="3337714" cy="1227431"/>
            <a:chOff x="2699792" y="2699631"/>
            <a:chExt cx="3337714" cy="1227431"/>
          </a:xfrm>
        </p:grpSpPr>
        <p:cxnSp>
          <p:nvCxnSpPr>
            <p:cNvPr id="17" name="직선 화살표 연결선 16"/>
            <p:cNvCxnSpPr/>
            <p:nvPr/>
          </p:nvCxnSpPr>
          <p:spPr>
            <a:xfrm flipH="1">
              <a:off x="2699792" y="2996952"/>
              <a:ext cx="2304256" cy="93011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616924" y="2699631"/>
              <a:ext cx="14205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도체 바인더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542044" y="3620934"/>
            <a:ext cx="3181419" cy="1227433"/>
            <a:chOff x="2699792" y="2699629"/>
            <a:chExt cx="3181419" cy="1227433"/>
          </a:xfrm>
        </p:grpSpPr>
        <p:cxnSp>
          <p:nvCxnSpPr>
            <p:cNvPr id="20" name="직선 화살표 연결선 19"/>
            <p:cNvCxnSpPr/>
            <p:nvPr/>
          </p:nvCxnSpPr>
          <p:spPr>
            <a:xfrm flipH="1">
              <a:off x="2699792" y="2996952"/>
              <a:ext cx="2304256" cy="93011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04048" y="2699629"/>
              <a:ext cx="87716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절연층</a:t>
              </a:r>
              <a:endParaRPr lang="en-US" altLang="ko-KR" dirty="0" smtClean="0"/>
            </a:p>
            <a:p>
              <a:r>
                <a:rPr lang="en-US" altLang="ko-KR" dirty="0" smtClean="0"/>
                <a:t> XLPE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626470">
            <a:off x="3417961" y="4402026"/>
            <a:ext cx="3181423" cy="1227435"/>
            <a:chOff x="2699792" y="2699627"/>
            <a:chExt cx="3181423" cy="1227435"/>
          </a:xfrm>
        </p:grpSpPr>
        <p:cxnSp>
          <p:nvCxnSpPr>
            <p:cNvPr id="23" name="직선 화살표 연결선 22"/>
            <p:cNvCxnSpPr/>
            <p:nvPr/>
          </p:nvCxnSpPr>
          <p:spPr>
            <a:xfrm flipH="1">
              <a:off x="2699792" y="2996952"/>
              <a:ext cx="2304256" cy="93011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73219" y="2699627"/>
              <a:ext cx="11079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금속시</a:t>
              </a:r>
              <a:r>
                <a:rPr lang="ko-KR" altLang="en-US" dirty="0" err="1"/>
                <a:t>스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721605" y="1421968"/>
            <a:ext cx="3181419" cy="1227433"/>
            <a:chOff x="2699792" y="2699629"/>
            <a:chExt cx="3181419" cy="1227433"/>
          </a:xfrm>
        </p:grpSpPr>
        <p:cxnSp>
          <p:nvCxnSpPr>
            <p:cNvPr id="26" name="직선 화살표 연결선 25"/>
            <p:cNvCxnSpPr/>
            <p:nvPr/>
          </p:nvCxnSpPr>
          <p:spPr>
            <a:xfrm flipH="1">
              <a:off x="2699792" y="2996952"/>
              <a:ext cx="2304256" cy="93011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04048" y="2699629"/>
              <a:ext cx="87716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방식층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75821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1" name="Picture 15" descr="C:\Users\User\Desktop\다운로드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786190"/>
            <a:ext cx="4100541" cy="250033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케이블 접속함</a:t>
            </a:r>
            <a:endParaRPr lang="ko-KR" altLang="en-US" dirty="0"/>
          </a:p>
        </p:txBody>
      </p:sp>
      <p:pic>
        <p:nvPicPr>
          <p:cNvPr id="14338" name="Picture 2" descr="xlpe에 대한 이미지 검색결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428736"/>
            <a:ext cx="3802397" cy="2905120"/>
          </a:xfrm>
          <a:prstGeom prst="rect">
            <a:avLst/>
          </a:prstGeom>
          <a:noFill/>
        </p:spPr>
      </p:pic>
      <p:sp>
        <p:nvSpPr>
          <p:cNvPr id="14340" name="AutoShape 4" descr="기중 종단 접속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2" name="AutoShape 6" descr="기중 종단 접속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4" name="AutoShape 8" descr="기중 종단 접속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기중 종단 접속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기중 종단 접속함에 대한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349" name="Picture 13" descr="C:\Users\User\Desktop\일진전기_수정본 (2)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1428736"/>
            <a:ext cx="3857652" cy="3165673"/>
          </a:xfrm>
          <a:prstGeom prst="rect">
            <a:avLst/>
          </a:prstGeom>
          <a:noFill/>
        </p:spPr>
      </p:pic>
      <p:pic>
        <p:nvPicPr>
          <p:cNvPr id="14350" name="Picture 14" descr="C:\Users\User\Desktop\다운로드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3714752"/>
            <a:ext cx="3214710" cy="2644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5655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43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 접속함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4480" y="1643050"/>
            <a:ext cx="2071702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보통 접속함</a:t>
            </a:r>
            <a:endParaRPr lang="ko-KR" alt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4071934" y="1643050"/>
            <a:ext cx="2071702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절연 접속함</a:t>
            </a:r>
            <a:endParaRPr lang="ko-KR" alt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6715140" y="1643050"/>
            <a:ext cx="2071702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유지 접속함</a:t>
            </a:r>
            <a:endParaRPr lang="ko-KR" alt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1714480" y="5072074"/>
            <a:ext cx="2928958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유지 절연 접속함</a:t>
            </a:r>
            <a:endParaRPr lang="ko-KR" alt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5429256" y="5095086"/>
            <a:ext cx="2071702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이중 접속함</a:t>
            </a:r>
            <a:endParaRPr lang="ko-KR" altLang="en-US" sz="2500" dirty="0"/>
          </a:p>
        </p:txBody>
      </p:sp>
      <p:cxnSp>
        <p:nvCxnSpPr>
          <p:cNvPr id="10" name="직선 연결선 9"/>
          <p:cNvCxnSpPr>
            <a:stCxn id="4" idx="3"/>
            <a:endCxn id="5" idx="1"/>
          </p:cNvCxnSpPr>
          <p:nvPr/>
        </p:nvCxnSpPr>
        <p:spPr>
          <a:xfrm>
            <a:off x="3786182" y="1881577"/>
            <a:ext cx="285752" cy="158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3"/>
            <a:endCxn id="6" idx="1"/>
          </p:cNvCxnSpPr>
          <p:nvPr/>
        </p:nvCxnSpPr>
        <p:spPr>
          <a:xfrm>
            <a:off x="6143636" y="1881577"/>
            <a:ext cx="571504" cy="158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6" idx="3"/>
            <a:endCxn id="7" idx="1"/>
          </p:cNvCxnSpPr>
          <p:nvPr/>
        </p:nvCxnSpPr>
        <p:spPr>
          <a:xfrm flipH="1">
            <a:off x="1714480" y="1881577"/>
            <a:ext cx="7072362" cy="3429024"/>
          </a:xfrm>
          <a:prstGeom prst="curvedConnector5">
            <a:avLst>
              <a:gd name="adj1" fmla="val -3232"/>
              <a:gd name="adj2" fmla="val 50000"/>
              <a:gd name="adj3" fmla="val 103232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3"/>
            <a:endCxn id="8" idx="1"/>
          </p:cNvCxnSpPr>
          <p:nvPr/>
        </p:nvCxnSpPr>
        <p:spPr>
          <a:xfrm>
            <a:off x="4643438" y="5310601"/>
            <a:ext cx="785818" cy="2301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546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캐이블</a:t>
            </a:r>
            <a:r>
              <a:rPr lang="ko-KR" altLang="en-US" dirty="0" smtClean="0"/>
              <a:t> 헤드</a:t>
            </a:r>
            <a:endParaRPr lang="ko-KR" altLang="en-US" dirty="0"/>
          </a:p>
        </p:txBody>
      </p:sp>
      <p:pic>
        <p:nvPicPr>
          <p:cNvPr id="19458" name="Picture 2" descr="C:\Users\User\Desktop\ds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428736"/>
            <a:ext cx="2857520" cy="2381267"/>
          </a:xfrm>
          <a:prstGeom prst="rect">
            <a:avLst/>
          </a:prstGeom>
          <a:noFill/>
        </p:spPr>
      </p:pic>
      <p:pic>
        <p:nvPicPr>
          <p:cNvPr id="19459" name="Picture 3" descr="C:\Users\User\Desktop\ttt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4071942"/>
            <a:ext cx="2500330" cy="2466975"/>
          </a:xfrm>
          <a:prstGeom prst="rect">
            <a:avLst/>
          </a:prstGeom>
          <a:noFill/>
        </p:spPr>
      </p:pic>
      <p:pic>
        <p:nvPicPr>
          <p:cNvPr id="19460" name="Picture 4" descr="C:\Users\User\Desktop\rrrr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4071942"/>
            <a:ext cx="3006720" cy="2482989"/>
          </a:xfrm>
          <a:prstGeom prst="rect">
            <a:avLst/>
          </a:prstGeom>
          <a:noFill/>
        </p:spPr>
      </p:pic>
      <p:pic>
        <p:nvPicPr>
          <p:cNvPr id="19461" name="Picture 5" descr="C:\Users\User\Desktop\000000001797-000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1214422"/>
            <a:ext cx="2786082" cy="25448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28" y="2928934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20000" dirty="0" smtClean="0"/>
              <a:t>끝</a:t>
            </a:r>
            <a:endParaRPr lang="ko-KR" altLang="en-US" sz="2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</TotalTime>
  <Words>61</Words>
  <Application>Microsoft Office PowerPoint</Application>
  <PresentationFormat>화면 슬라이드 쇼(4:3)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태양</vt:lpstr>
      <vt:lpstr>지중 케이블의 종류 &amp; 기타 부대 시설</vt:lpstr>
      <vt:lpstr>목차</vt:lpstr>
      <vt:lpstr>OF 케이블</vt:lpstr>
      <vt:lpstr>XLPE 케이블</vt:lpstr>
      <vt:lpstr>케이블 접속함</vt:lpstr>
      <vt:lpstr>중간 접속함</vt:lpstr>
      <vt:lpstr>캐이블 헤드</vt:lpstr>
      <vt:lpstr>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지중 케이블의 종류 &amp; 기타 부대 시설</dc:title>
  <dc:creator>korea</dc:creator>
  <cp:lastModifiedBy>User</cp:lastModifiedBy>
  <cp:revision>5</cp:revision>
  <dcterms:created xsi:type="dcterms:W3CDTF">2017-05-31T12:25:48Z</dcterms:created>
  <dcterms:modified xsi:type="dcterms:W3CDTF">2017-05-31T13:12:11Z</dcterms:modified>
</cp:coreProperties>
</file>