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DE19-F45F-48C0-9382-2459EFD100B4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E035-BFC3-4160-AE11-07E3657A5A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DE19-F45F-48C0-9382-2459EFD100B4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E035-BFC3-4160-AE11-07E3657A5A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DE19-F45F-48C0-9382-2459EFD100B4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E035-BFC3-4160-AE11-07E3657A5A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DE19-F45F-48C0-9382-2459EFD100B4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E035-BFC3-4160-AE11-07E3657A5A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DE19-F45F-48C0-9382-2459EFD100B4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E035-BFC3-4160-AE11-07E3657A5A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DE19-F45F-48C0-9382-2459EFD100B4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E035-BFC3-4160-AE11-07E3657A5A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DE19-F45F-48C0-9382-2459EFD100B4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E035-BFC3-4160-AE11-07E3657A5A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DE19-F45F-48C0-9382-2459EFD100B4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DEE035-BFC3-4160-AE11-07E3657A5A7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DE19-F45F-48C0-9382-2459EFD100B4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E035-BFC3-4160-AE11-07E3657A5A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DE19-F45F-48C0-9382-2459EFD100B4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9DEE035-BFC3-4160-AE11-07E3657A5A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AC0DE19-F45F-48C0-9382-2459EFD100B4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E035-BFC3-4160-AE11-07E3657A5A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AC0DE19-F45F-48C0-9382-2459EFD100B4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9DEE035-BFC3-4160-AE11-07E3657A5A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643266" cy="2301240"/>
          </a:xfrm>
        </p:spPr>
        <p:txBody>
          <a:bodyPr/>
          <a:lstStyle/>
          <a:p>
            <a:r>
              <a:rPr altLang="ko-KR" smtClean="0"/>
              <a:t>	</a:t>
            </a:r>
            <a:r>
              <a:rPr lang="ko-KR" altLang="en-US" dirty="0" smtClean="0"/>
              <a:t>변전소의 형태 및 구성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/>
              <a:t>31509 </a:t>
            </a:r>
            <a:r>
              <a:rPr lang="ko-KR" altLang="en-US" b="1" dirty="0" smtClean="0"/>
              <a:t>이동훈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smtClean="0"/>
              <a:t>변전소의 정의 및 기능</a:t>
            </a:r>
            <a:endParaRPr lang="en-US" altLang="ko-KR" sz="3600" b="1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변전소의 정의</a:t>
            </a:r>
            <a:endParaRPr lang="en-US" altLang="ko-KR" dirty="0" smtClean="0">
              <a:latin typeface="HY산B" pitchFamily="18" charset="-127"/>
              <a:ea typeface="HY산B" pitchFamily="18" charset="-127"/>
            </a:endParaRPr>
          </a:p>
          <a:p>
            <a:pPr marL="550926" indent="-514350">
              <a:buFont typeface="+mj-lt"/>
              <a:buAutoNum type="arabicPeriod"/>
            </a:pP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변전소의 기능</a:t>
            </a:r>
            <a:endParaRPr lang="en-US" altLang="ko-KR" dirty="0" smtClean="0">
              <a:latin typeface="HY산B" pitchFamily="18" charset="-127"/>
              <a:ea typeface="HY산B" pitchFamily="18" charset="-127"/>
            </a:endParaRPr>
          </a:p>
          <a:p>
            <a:pPr marL="550926" indent="-514350">
              <a:buFont typeface="+mj-lt"/>
              <a:buAutoNum type="arabicPeriod"/>
            </a:pPr>
            <a:endParaRPr lang="en-US" altLang="ko-KR" dirty="0" smtClean="0">
              <a:latin typeface="HY산B" pitchFamily="18" charset="-127"/>
              <a:ea typeface="HY산B" pitchFamily="18" charset="-127"/>
            </a:endParaRPr>
          </a:p>
          <a:p>
            <a:r>
              <a:rPr lang="ko-KR" altLang="en-US" sz="3600" b="1" dirty="0" smtClean="0"/>
              <a:t>변전소의 분류</a:t>
            </a:r>
            <a:endParaRPr lang="en-US" altLang="ko-KR" sz="3600" b="1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용도별 분류</a:t>
            </a:r>
            <a:endParaRPr lang="en-US" altLang="ko-KR" dirty="0" smtClean="0">
              <a:latin typeface="HY산B" pitchFamily="18" charset="-127"/>
              <a:ea typeface="HY산B" pitchFamily="18" charset="-127"/>
            </a:endParaRPr>
          </a:p>
          <a:p>
            <a:pPr marL="550926" indent="-514350">
              <a:buFont typeface="+mj-lt"/>
              <a:buAutoNum type="arabicPeriod"/>
            </a:pP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형태별 분류</a:t>
            </a:r>
            <a:endParaRPr lang="en-US" altLang="ko-KR" dirty="0" smtClean="0"/>
          </a:p>
        </p:txBody>
      </p:sp>
      <p:pic>
        <p:nvPicPr>
          <p:cNvPr id="4" name="그림 3" descr="154KV 변전소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325438"/>
            <a:ext cx="6786610" cy="553256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변전소의 정의 및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4600" b="1" dirty="0" smtClean="0"/>
              <a:t>정의</a:t>
            </a:r>
            <a:endParaRPr lang="en-US" altLang="ko-KR" sz="4600" b="1" dirty="0" smtClean="0"/>
          </a:p>
          <a:p>
            <a:pPr marL="550926" indent="-514350">
              <a:buFont typeface="Arial" pitchFamily="34" charset="0"/>
              <a:buChar char="•"/>
            </a:pPr>
            <a:r>
              <a:rPr lang="ko-KR" altLang="en-US" sz="3800" dirty="0" smtClean="0"/>
              <a:t>전력을 집중</a:t>
            </a:r>
            <a:r>
              <a:rPr lang="en-US" altLang="ko-KR" sz="3800" dirty="0" smtClean="0"/>
              <a:t>, </a:t>
            </a:r>
            <a:r>
              <a:rPr lang="ko-KR" altLang="en-US" sz="3800" dirty="0" smtClean="0"/>
              <a:t>배분</a:t>
            </a:r>
            <a:r>
              <a:rPr lang="en-US" altLang="ko-KR" sz="3800" dirty="0" smtClean="0"/>
              <a:t>, </a:t>
            </a:r>
            <a:r>
              <a:rPr lang="ko-KR" altLang="en-US" sz="3800" dirty="0" smtClean="0"/>
              <a:t>변성 하는 곳</a:t>
            </a:r>
            <a:r>
              <a:rPr lang="en-US" altLang="ko-KR" sz="3800" dirty="0" smtClean="0"/>
              <a:t>.</a:t>
            </a:r>
          </a:p>
          <a:p>
            <a:pPr marL="550926" indent="-514350">
              <a:buFont typeface="Arial" pitchFamily="34" charset="0"/>
              <a:buChar char="•"/>
            </a:pPr>
            <a:endParaRPr lang="en-US" altLang="ko-KR" sz="3800" dirty="0" smtClean="0"/>
          </a:p>
          <a:p>
            <a:pPr marL="550926" indent="-514350">
              <a:buFont typeface="Arial" pitchFamily="34" charset="0"/>
              <a:buChar char="•"/>
            </a:pPr>
            <a:r>
              <a:rPr lang="ko-KR" altLang="en-US" sz="3800" dirty="0" smtClean="0"/>
              <a:t>변압기</a:t>
            </a:r>
            <a:r>
              <a:rPr lang="en-US" altLang="ko-KR" sz="3800" dirty="0" smtClean="0"/>
              <a:t>, </a:t>
            </a:r>
            <a:r>
              <a:rPr lang="ko-KR" altLang="en-US" sz="3800" dirty="0" smtClean="0"/>
              <a:t>회전기</a:t>
            </a:r>
            <a:r>
              <a:rPr lang="en-US" altLang="ko-KR" sz="3800" dirty="0" smtClean="0"/>
              <a:t>, </a:t>
            </a:r>
            <a:r>
              <a:rPr lang="ko-KR" altLang="en-US" sz="3800" dirty="0" smtClean="0"/>
              <a:t>정류기로 변성</a:t>
            </a:r>
            <a:r>
              <a:rPr lang="en-US" altLang="ko-KR" sz="3800" dirty="0" smtClean="0"/>
              <a:t>, </a:t>
            </a:r>
            <a:endParaRPr lang="en-US" altLang="ko-KR" sz="3800" dirty="0" smtClean="0"/>
          </a:p>
          <a:p>
            <a:pPr marL="550926" indent="-514350">
              <a:buNone/>
            </a:pPr>
            <a:r>
              <a:rPr lang="en-US" altLang="ko-KR" sz="3800" dirty="0" smtClean="0"/>
              <a:t>	</a:t>
            </a:r>
            <a:r>
              <a:rPr lang="ko-KR" altLang="en-US" sz="3800" dirty="0" smtClean="0"/>
              <a:t>다시   </a:t>
            </a:r>
            <a:r>
              <a:rPr lang="ko-KR" altLang="en-US" sz="3800" dirty="0" smtClean="0"/>
              <a:t>외부로 전송하는 곳</a:t>
            </a:r>
            <a:r>
              <a:rPr lang="en-US" altLang="ko-KR" sz="3800" dirty="0" smtClean="0"/>
              <a:t>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변전소의 정의 및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4600" dirty="0" smtClean="0"/>
              <a:t>기능</a:t>
            </a:r>
            <a:endParaRPr lang="en-US" altLang="ko-KR" sz="4600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sz="4000" dirty="0" smtClean="0"/>
              <a:t>전압 변성 및 전압 관리</a:t>
            </a:r>
            <a:endParaRPr lang="en-US" altLang="ko-KR" sz="4000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sz="4000" dirty="0" smtClean="0"/>
              <a:t>전력의 집중과 배분</a:t>
            </a:r>
            <a:endParaRPr lang="en-US" altLang="ko-KR" sz="4000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sz="4000" dirty="0" smtClean="0"/>
              <a:t>고전압 및 낙뢰 보호</a:t>
            </a:r>
            <a:endParaRPr lang="en-US" altLang="ko-KR" sz="4000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sz="4000" dirty="0" smtClean="0"/>
              <a:t>고장 차단</a:t>
            </a:r>
            <a:endParaRPr lang="en-US" altLang="ko-KR" sz="4000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sz="4000" dirty="0" smtClean="0"/>
              <a:t>전력품질관리</a:t>
            </a:r>
            <a:endParaRPr lang="ko-KR" altLang="en-US" sz="4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변전소의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428736"/>
            <a:ext cx="8329642" cy="52578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4300" b="1" dirty="0" smtClean="0"/>
              <a:t>용도별 분류</a:t>
            </a:r>
            <a:endParaRPr lang="en-US" altLang="ko-KR" sz="4300" b="1" dirty="0" smtClean="0"/>
          </a:p>
          <a:p>
            <a:pPr marL="550926" indent="-514350">
              <a:lnSpc>
                <a:spcPct val="120000"/>
              </a:lnSpc>
              <a:buNone/>
            </a:pPr>
            <a:r>
              <a:rPr lang="en-US" altLang="ko-KR" sz="3500" dirty="0" smtClean="0"/>
              <a:t>1. </a:t>
            </a:r>
            <a:r>
              <a:rPr lang="ko-KR" altLang="en-US" sz="3500" dirty="0" err="1" smtClean="0"/>
              <a:t>승압</a:t>
            </a:r>
            <a:r>
              <a:rPr lang="ko-KR" altLang="en-US" sz="3500" dirty="0" smtClean="0"/>
              <a:t> 변전소 </a:t>
            </a:r>
            <a:r>
              <a:rPr lang="en-US" altLang="ko-KR" sz="35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3500" b="1" dirty="0" smtClean="0">
                <a:solidFill>
                  <a:srgbClr val="FF0000"/>
                </a:solidFill>
              </a:rPr>
              <a:t>대용량 에너지 전달</a:t>
            </a:r>
            <a:r>
              <a:rPr lang="en-US" altLang="ko-KR" sz="3500" b="1" dirty="0" smtClean="0">
                <a:solidFill>
                  <a:srgbClr val="FF0000"/>
                </a:solidFill>
              </a:rPr>
              <a:t>)</a:t>
            </a:r>
          </a:p>
          <a:p>
            <a:pPr marL="550926" indent="-514350">
              <a:lnSpc>
                <a:spcPct val="120000"/>
              </a:lnSpc>
              <a:buNone/>
            </a:pPr>
            <a:r>
              <a:rPr lang="en-US" altLang="ko-KR" sz="3500" dirty="0" smtClean="0"/>
              <a:t>	   </a:t>
            </a:r>
            <a:r>
              <a:rPr lang="ko-KR" altLang="en-US" sz="3500" dirty="0" smtClean="0"/>
              <a:t>전력을 </a:t>
            </a:r>
            <a:r>
              <a:rPr lang="en-US" altLang="ko-KR" sz="3500" dirty="0" smtClean="0"/>
              <a:t>345[kV], 765[kV] </a:t>
            </a:r>
            <a:r>
              <a:rPr lang="ko-KR" altLang="en-US" sz="3500" dirty="0" smtClean="0"/>
              <a:t>로 </a:t>
            </a:r>
            <a:r>
              <a:rPr lang="ko-KR" altLang="en-US" sz="3500" dirty="0" err="1" smtClean="0"/>
              <a:t>승압</a:t>
            </a:r>
            <a:r>
              <a:rPr lang="en-US" altLang="ko-KR" sz="3500" dirty="0" smtClean="0"/>
              <a:t>, </a:t>
            </a:r>
            <a:r>
              <a:rPr lang="ko-KR" altLang="en-US" sz="3500" dirty="0" smtClean="0"/>
              <a:t>전송</a:t>
            </a:r>
            <a:r>
              <a:rPr lang="en-US" altLang="ko-KR" sz="3500" dirty="0" smtClean="0"/>
              <a:t>.</a:t>
            </a:r>
          </a:p>
          <a:p>
            <a:pPr marL="550926" indent="-514350">
              <a:lnSpc>
                <a:spcPct val="120000"/>
              </a:lnSpc>
              <a:buNone/>
            </a:pPr>
            <a:r>
              <a:rPr lang="en-US" altLang="ko-KR" sz="3500" dirty="0" smtClean="0"/>
              <a:t>2. 1</a:t>
            </a:r>
            <a:r>
              <a:rPr lang="ko-KR" altLang="en-US" sz="3500" dirty="0" smtClean="0"/>
              <a:t>차 변전소 </a:t>
            </a:r>
            <a:r>
              <a:rPr lang="en-US" altLang="ko-KR" sz="3500" b="1" dirty="0" smtClean="0">
                <a:solidFill>
                  <a:srgbClr val="FF0000"/>
                </a:solidFill>
              </a:rPr>
              <a:t>(765[kV], 345[kV] </a:t>
            </a:r>
            <a:r>
              <a:rPr lang="ko-KR" altLang="en-US" sz="3500" b="1" dirty="0" smtClean="0">
                <a:solidFill>
                  <a:srgbClr val="FF0000"/>
                </a:solidFill>
              </a:rPr>
              <a:t>변전소</a:t>
            </a:r>
            <a:r>
              <a:rPr lang="en-US" altLang="ko-KR" sz="3500" b="1" dirty="0" smtClean="0">
                <a:solidFill>
                  <a:srgbClr val="FF0000"/>
                </a:solidFill>
              </a:rPr>
              <a:t>)</a:t>
            </a:r>
          </a:p>
          <a:p>
            <a:pPr marL="550926" indent="-514350">
              <a:lnSpc>
                <a:spcPct val="120000"/>
              </a:lnSpc>
              <a:buNone/>
            </a:pPr>
            <a:r>
              <a:rPr lang="en-US" altLang="ko-KR" sz="3500" dirty="0" smtClean="0"/>
              <a:t>	   </a:t>
            </a:r>
            <a:r>
              <a:rPr lang="ko-KR" altLang="en-US" sz="3500" dirty="0" smtClean="0"/>
              <a:t>전압을 낮춘 후 </a:t>
            </a:r>
            <a:r>
              <a:rPr lang="en-US" altLang="ko-KR" sz="3500" dirty="0" smtClean="0"/>
              <a:t>2</a:t>
            </a:r>
            <a:r>
              <a:rPr lang="ko-KR" altLang="en-US" sz="3500" dirty="0" smtClean="0"/>
              <a:t>차 변전소로 이동</a:t>
            </a:r>
            <a:r>
              <a:rPr lang="en-US" altLang="ko-KR" sz="3500" dirty="0" smtClean="0"/>
              <a:t>.</a:t>
            </a:r>
          </a:p>
          <a:p>
            <a:pPr marL="550926" indent="-514350">
              <a:lnSpc>
                <a:spcPct val="120000"/>
              </a:lnSpc>
              <a:buNone/>
            </a:pPr>
            <a:r>
              <a:rPr lang="en-US" altLang="ko-KR" sz="3500" dirty="0" smtClean="0"/>
              <a:t>3. 2</a:t>
            </a:r>
            <a:r>
              <a:rPr lang="ko-KR" altLang="en-US" sz="3500" dirty="0" smtClean="0"/>
              <a:t>차 변전소 </a:t>
            </a:r>
            <a:r>
              <a:rPr lang="en-US" altLang="ko-KR" sz="3500" b="1" dirty="0" smtClean="0">
                <a:solidFill>
                  <a:srgbClr val="FF0000"/>
                </a:solidFill>
              </a:rPr>
              <a:t>(154[kV] </a:t>
            </a:r>
            <a:r>
              <a:rPr lang="ko-KR" altLang="en-US" sz="3500" b="1" dirty="0" smtClean="0">
                <a:solidFill>
                  <a:srgbClr val="FF0000"/>
                </a:solidFill>
              </a:rPr>
              <a:t>변전소</a:t>
            </a:r>
            <a:r>
              <a:rPr lang="en-US" altLang="ko-KR" sz="3500" b="1" dirty="0" smtClean="0">
                <a:solidFill>
                  <a:srgbClr val="FF0000"/>
                </a:solidFill>
              </a:rPr>
              <a:t>)</a:t>
            </a:r>
          </a:p>
          <a:p>
            <a:pPr marL="550926" indent="-514350">
              <a:lnSpc>
                <a:spcPct val="120000"/>
              </a:lnSpc>
              <a:buNone/>
            </a:pPr>
            <a:r>
              <a:rPr lang="en-US" altLang="ko-KR" sz="3500" dirty="0" smtClean="0"/>
              <a:t>	   </a:t>
            </a:r>
            <a:r>
              <a:rPr lang="ko-KR" altLang="en-US" sz="3500" dirty="0" smtClean="0"/>
              <a:t>전력을 낮추어 배전 선로를 통해 소비자에게 공급</a:t>
            </a:r>
            <a:r>
              <a:rPr lang="en-US" altLang="ko-KR" sz="3500" dirty="0" smtClean="0"/>
              <a:t>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변전소의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ko-KR" altLang="en-US" dirty="0" smtClean="0"/>
              <a:t>형태별 분류</a:t>
            </a:r>
            <a:endParaRPr lang="en-US" altLang="ko-KR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sz="3600" dirty="0" smtClean="0"/>
              <a:t>옥외 </a:t>
            </a:r>
            <a:r>
              <a:rPr lang="ko-KR" altLang="en-US" sz="3600" dirty="0" err="1" smtClean="0"/>
              <a:t>철구형</a:t>
            </a:r>
            <a:endParaRPr lang="en-US" altLang="ko-KR" sz="3600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sz="3600" dirty="0" smtClean="0"/>
              <a:t>옥외 풀 </a:t>
            </a:r>
            <a:r>
              <a:rPr lang="en-US" altLang="ko-KR" sz="3600" dirty="0" smtClean="0"/>
              <a:t>GIS</a:t>
            </a:r>
            <a:r>
              <a:rPr lang="ko-KR" altLang="en-US" sz="3600" dirty="0" smtClean="0"/>
              <a:t>형</a:t>
            </a:r>
            <a:endParaRPr lang="en-US" altLang="ko-KR" sz="3600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sz="3600" dirty="0" smtClean="0"/>
              <a:t>옥외 </a:t>
            </a:r>
            <a:r>
              <a:rPr lang="en-US" altLang="ko-KR" sz="3600" dirty="0" smtClean="0"/>
              <a:t>GIS</a:t>
            </a:r>
            <a:r>
              <a:rPr lang="ko-KR" altLang="en-US" sz="3600" dirty="0" smtClean="0"/>
              <a:t>형</a:t>
            </a:r>
            <a:endParaRPr lang="en-US" altLang="ko-KR" sz="3600" dirty="0" smtClean="0"/>
          </a:p>
          <a:p>
            <a:pPr marL="550926" indent="-514350">
              <a:buFont typeface="+mj-lt"/>
              <a:buAutoNum type="arabicPeriod"/>
            </a:pPr>
            <a:endParaRPr lang="en-US" altLang="ko-KR" sz="3600" dirty="0" smtClean="0"/>
          </a:p>
          <a:p>
            <a:pPr marL="550926" indent="-514350">
              <a:buFont typeface="+mj-lt"/>
              <a:buAutoNum type="arabicPeriod"/>
            </a:pPr>
            <a:endParaRPr lang="en-US" altLang="ko-KR" sz="3600" dirty="0" smtClean="0"/>
          </a:p>
          <a:p>
            <a:pPr marL="550926" indent="-514350">
              <a:buFont typeface="+mj-lt"/>
              <a:buAutoNum type="arabicPeriod"/>
            </a:pPr>
            <a:endParaRPr lang="en-US" altLang="ko-KR" sz="3600" dirty="0" smtClean="0"/>
          </a:p>
          <a:p>
            <a:pPr marL="550926" indent="-514350">
              <a:buFont typeface="+mj-lt"/>
              <a:buAutoNum type="arabicPeriod"/>
            </a:pPr>
            <a:endParaRPr lang="en-US" altLang="ko-KR" sz="3600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sz="3600" dirty="0" smtClean="0"/>
              <a:t>옥내 </a:t>
            </a:r>
            <a:r>
              <a:rPr lang="en-US" altLang="ko-KR" sz="3600" dirty="0" smtClean="0"/>
              <a:t>GIS</a:t>
            </a:r>
            <a:r>
              <a:rPr lang="ko-KR" altLang="en-US" sz="3600" dirty="0" smtClean="0"/>
              <a:t>형</a:t>
            </a:r>
            <a:endParaRPr lang="en-US" altLang="ko-KR" sz="3600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sz="3600" dirty="0" smtClean="0"/>
              <a:t>지하 </a:t>
            </a:r>
            <a:r>
              <a:rPr lang="en-US" altLang="ko-KR" sz="3600" dirty="0" smtClean="0"/>
              <a:t>GIS</a:t>
            </a:r>
            <a:r>
              <a:rPr lang="ko-KR" altLang="en-US" sz="3600" dirty="0" smtClean="0"/>
              <a:t>형</a:t>
            </a:r>
            <a:endParaRPr lang="en-US" altLang="ko-KR" sz="3600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sz="3600" dirty="0" smtClean="0"/>
              <a:t>복합 </a:t>
            </a:r>
            <a:r>
              <a:rPr lang="en-US" altLang="ko-KR" sz="3600" dirty="0" smtClean="0"/>
              <a:t>GIS</a:t>
            </a:r>
            <a:r>
              <a:rPr lang="ko-KR" altLang="en-US" sz="3600" dirty="0" smtClean="0"/>
              <a:t>형</a:t>
            </a:r>
            <a:endParaRPr lang="en-US" altLang="ko-KR" sz="3600" dirty="0" smtClean="0"/>
          </a:p>
        </p:txBody>
      </p:sp>
      <p:pic>
        <p:nvPicPr>
          <p:cNvPr id="4" name="그림 3" descr="옥내 GIS형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577" y="2000240"/>
            <a:ext cx="4763423" cy="437199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 descr="옥외 철구형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0240"/>
            <a:ext cx="4357686" cy="440055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8662" y="2643182"/>
            <a:ext cx="7467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 smtClean="0"/>
              <a:t>.&gt;&lt;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50</TotalTime>
  <Words>95</Words>
  <Application>Microsoft Office PowerPoint</Application>
  <PresentationFormat>화면 슬라이드 쇼(4:3)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테크닉</vt:lpstr>
      <vt:lpstr> 변전소의 형태 및 구성</vt:lpstr>
      <vt:lpstr>목차</vt:lpstr>
      <vt:lpstr>변전소의 정의 및 기능</vt:lpstr>
      <vt:lpstr>변전소의 정의 및 기능</vt:lpstr>
      <vt:lpstr>변전소의 분류</vt:lpstr>
      <vt:lpstr>변전소의 분류</vt:lpstr>
      <vt:lpstr>감사합니다.&gt;&lt;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변전소의 정의 및 기능</dc:title>
  <dc:creator>User</dc:creator>
  <cp:lastModifiedBy>User</cp:lastModifiedBy>
  <cp:revision>6</cp:revision>
  <dcterms:created xsi:type="dcterms:W3CDTF">2017-05-31T13:15:47Z</dcterms:created>
  <dcterms:modified xsi:type="dcterms:W3CDTF">2017-05-31T14:09:53Z</dcterms:modified>
</cp:coreProperties>
</file>