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2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49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9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9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5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9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0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0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3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7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35638-C061-4435-BAB7-1F7DE4302A6A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6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개폐장</a:t>
            </a:r>
            <a:r>
              <a:rPr lang="ko-KR" altLang="en-US" dirty="0"/>
              <a:t>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000" dirty="0" smtClean="0"/>
              <a:t>31512 </a:t>
            </a:r>
            <a:r>
              <a:rPr lang="ko-KR" altLang="en-US" sz="2000" dirty="0" smtClean="0"/>
              <a:t>이승한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84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개폐장치의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39952" y="2671417"/>
            <a:ext cx="4906888" cy="2341759"/>
          </a:xfrm>
        </p:spPr>
        <p:txBody>
          <a:bodyPr/>
          <a:lstStyle/>
          <a:p>
            <a:r>
              <a:rPr lang="ko-KR" altLang="en-US" dirty="0" smtClean="0"/>
              <a:t>전력을 집중 및 배분</a:t>
            </a:r>
            <a:endParaRPr lang="en-US" altLang="ko-KR" dirty="0" smtClean="0"/>
          </a:p>
          <a:p>
            <a:r>
              <a:rPr lang="ko-KR" altLang="en-US" dirty="0" smtClean="0"/>
              <a:t>휴전 구간의 확보</a:t>
            </a:r>
            <a:endParaRPr lang="en-US" altLang="ko-KR" dirty="0" smtClean="0"/>
          </a:p>
          <a:p>
            <a:r>
              <a:rPr lang="ko-KR" altLang="en-US" dirty="0" smtClean="0"/>
              <a:t>전류 통로의 변경</a:t>
            </a:r>
            <a:endParaRPr lang="en-US" altLang="ko-KR" dirty="0" smtClean="0"/>
          </a:p>
        </p:txBody>
      </p:sp>
      <p:pic>
        <p:nvPicPr>
          <p:cNvPr id="1026" name="Picture 2" descr="C:\Users\korea\Desktop\product24-300x2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3158289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2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개폐장치 종류</a:t>
            </a:r>
            <a:endParaRPr lang="ko-KR" altLang="en-US" dirty="0"/>
          </a:p>
        </p:txBody>
      </p:sp>
      <p:pic>
        <p:nvPicPr>
          <p:cNvPr id="2050" name="Picture 2" descr="C:\Users\korea\Desktop\imagesCA0RU3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86" y="1908755"/>
            <a:ext cx="3379749" cy="217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6187" y="4725144"/>
            <a:ext cx="3379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차단기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회로 개방 및 투입 장치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2051" name="Picture 3" descr="C:\Users\korea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08755"/>
            <a:ext cx="3350233" cy="215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88024" y="4725144"/>
            <a:ext cx="3379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단로기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충전된 전로를 개폐하는 장치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8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차단기 조작 방식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261730"/>
              </p:ext>
            </p:extLst>
          </p:nvPr>
        </p:nvGraphicFramePr>
        <p:xfrm>
          <a:off x="467544" y="2420888"/>
          <a:ext cx="8208912" cy="316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1026114"/>
                <a:gridCol w="1026114"/>
                <a:gridCol w="2052228"/>
                <a:gridCol w="2052228"/>
              </a:tblGrid>
              <a:tr h="5043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조작 방식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435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투입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19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공기</a:t>
                      </a:r>
                      <a:r>
                        <a:rPr lang="ko-KR" altLang="en-US" baseline="0" dirty="0" smtClean="0"/>
                        <a:t> 조작기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스프링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구조 간단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소음이 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9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유압 조작기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소음이 작음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구조가 복잡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9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전동 조작기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스프링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스프링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유지 보수 간단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조작력에</a:t>
                      </a:r>
                      <a:r>
                        <a:rPr lang="ko-KR" altLang="en-US" dirty="0" smtClean="0"/>
                        <a:t> 제한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5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차단기의 절연 성능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16832"/>
            <a:ext cx="7499176" cy="377301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SF </a:t>
            </a:r>
            <a:r>
              <a:rPr lang="ko-KR" altLang="en-US" sz="2800" dirty="0" smtClean="0"/>
              <a:t>가스 영향 </a:t>
            </a:r>
            <a:endParaRPr lang="en-US" altLang="ko-KR" sz="2800" dirty="0" smtClean="0"/>
          </a:p>
          <a:p>
            <a:r>
              <a:rPr lang="ko-KR" altLang="en-US" sz="2800" dirty="0" err="1" smtClean="0"/>
              <a:t>컨디셔닝</a:t>
            </a:r>
            <a:r>
              <a:rPr lang="ko-KR" altLang="en-US" sz="2800" dirty="0" smtClean="0"/>
              <a:t> 효과</a:t>
            </a:r>
            <a:endParaRPr lang="en-US" altLang="ko-KR" sz="2800" dirty="0" smtClean="0"/>
          </a:p>
          <a:p>
            <a:r>
              <a:rPr lang="ko-KR" altLang="en-US" sz="2800" dirty="0" smtClean="0"/>
              <a:t>전극 표면 효과</a:t>
            </a:r>
            <a:endParaRPr lang="en-US" altLang="ko-KR" sz="2800" dirty="0" smtClean="0"/>
          </a:p>
          <a:p>
            <a:r>
              <a:rPr lang="ko-KR" altLang="en-US" sz="2800" dirty="0" smtClean="0"/>
              <a:t>수분의 영향</a:t>
            </a:r>
            <a:endParaRPr lang="en-US" altLang="ko-KR" sz="2800" dirty="0" smtClean="0"/>
          </a:p>
          <a:p>
            <a:r>
              <a:rPr lang="ko-KR" altLang="en-US" sz="2800" dirty="0" smtClean="0"/>
              <a:t>분해가스의 영향</a:t>
            </a:r>
            <a:endParaRPr lang="en-US" altLang="ko-KR" sz="2800" dirty="0" smtClean="0"/>
          </a:p>
          <a:p>
            <a:r>
              <a:rPr lang="ko-KR" altLang="en-US" sz="2800" dirty="0" smtClean="0"/>
              <a:t>절연물재료</a:t>
            </a:r>
            <a:endParaRPr lang="en-US" altLang="ko-KR" sz="2800" dirty="0" smtClean="0"/>
          </a:p>
          <a:p>
            <a:r>
              <a:rPr lang="ko-KR" altLang="en-US" sz="2800" dirty="0" smtClean="0"/>
              <a:t>통전 성능</a:t>
            </a:r>
            <a:endParaRPr lang="ko-KR" altLang="en-US" sz="2800" dirty="0"/>
          </a:p>
        </p:txBody>
      </p:sp>
      <p:pic>
        <p:nvPicPr>
          <p:cNvPr id="3074" name="Picture 2" descr="C:\Users\korea\Desktop\imagesCA244U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91924"/>
            <a:ext cx="388843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5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28622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감사합니다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84</Words>
  <Application>Microsoft Office PowerPoint</Application>
  <PresentationFormat>화면 슬라이드 쇼(4:3)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개폐장치</vt:lpstr>
      <vt:lpstr>개폐장치의 역할</vt:lpstr>
      <vt:lpstr>개폐장치 종류</vt:lpstr>
      <vt:lpstr>차단기 조작 방식</vt:lpstr>
      <vt:lpstr>차단기의 절연 성능 요소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개폐장치</dc:title>
  <dc:creator>korea</dc:creator>
  <cp:lastModifiedBy>tea01</cp:lastModifiedBy>
  <cp:revision>3</cp:revision>
  <dcterms:created xsi:type="dcterms:W3CDTF">2017-05-31T13:04:26Z</dcterms:created>
  <dcterms:modified xsi:type="dcterms:W3CDTF">2017-06-01T01:18:49Z</dcterms:modified>
</cp:coreProperties>
</file>