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1AEF-55B6-4825-8861-C3BBBE4CC49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8D7C-FEE6-4F74-8DFA-1D9D5AE4B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8604448" cy="6381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7740352" cy="58772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0" dirty="0" smtClean="0"/>
              <a:t>GIS</a:t>
            </a:r>
            <a:endParaRPr lang="ko-KR" altLang="en-US" sz="14000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378904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31513 </a:t>
            </a:r>
            <a:r>
              <a:rPr lang="ko-KR" altLang="en-US" sz="3600" dirty="0" smtClean="0">
                <a:solidFill>
                  <a:schemeClr val="bg1"/>
                </a:solidFill>
              </a:rPr>
              <a:t>이우영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G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259632" y="0"/>
            <a:ext cx="684076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26064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</a:rPr>
              <a:t>GIS</a:t>
            </a:r>
            <a:r>
              <a:rPr lang="ko-KR" altLang="en-US" sz="7200" dirty="0" smtClean="0">
                <a:solidFill>
                  <a:schemeClr val="bg1"/>
                </a:solidFill>
              </a:rPr>
              <a:t>란</a:t>
            </a:r>
            <a:r>
              <a:rPr lang="en-US" altLang="ko-KR" sz="7200" dirty="0" smtClean="0">
                <a:solidFill>
                  <a:schemeClr val="bg1"/>
                </a:solidFill>
              </a:rPr>
              <a:t>?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2996952"/>
            <a:ext cx="6336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철제 용기 내에 모선 및 차단기</a:t>
            </a:r>
            <a:r>
              <a:rPr lang="en-US" altLang="ko-KR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3200" dirty="0" err="1" smtClean="0">
                <a:solidFill>
                  <a:schemeClr val="bg1"/>
                </a:solidFill>
              </a:rPr>
              <a:t>단로기</a:t>
            </a:r>
            <a:r>
              <a:rPr lang="ko-KR" altLang="en-US" sz="3200" dirty="0" smtClean="0">
                <a:solidFill>
                  <a:schemeClr val="bg1"/>
                </a:solidFill>
              </a:rPr>
              <a:t> 기타장치를 내장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절연특성이 우수한 </a:t>
            </a:r>
            <a:r>
              <a:rPr lang="en-US" altLang="ko-KR" sz="3200" dirty="0" smtClean="0">
                <a:solidFill>
                  <a:schemeClr val="bg1"/>
                </a:solidFill>
              </a:rPr>
              <a:t>SF6 </a:t>
            </a:r>
            <a:r>
              <a:rPr lang="ko-KR" altLang="en-US" sz="3200" dirty="0" smtClean="0">
                <a:solidFill>
                  <a:schemeClr val="bg1"/>
                </a:solidFill>
              </a:rPr>
              <a:t>가스로 충진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밀폐하여 절연을 유지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899592" y="0"/>
            <a:ext cx="763284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가스절연 </a:t>
            </a:r>
            <a:r>
              <a:rPr lang="ko-KR" altLang="en-US" sz="3600" dirty="0" err="1" smtClean="0"/>
              <a:t>계폐기</a:t>
            </a:r>
            <a:r>
              <a:rPr lang="ko-KR" altLang="en-US" sz="3600" dirty="0" smtClean="0"/>
              <a:t> 시스템은 </a:t>
            </a:r>
            <a:r>
              <a:rPr lang="en-US" altLang="ko-KR" sz="3600" dirty="0" smtClean="0"/>
              <a:t>1966</a:t>
            </a:r>
            <a:r>
              <a:rPr lang="ko-KR" altLang="en-US" sz="3600" dirty="0" smtClean="0"/>
              <a:t>년 프랑스에서 최초로 사용</a:t>
            </a:r>
            <a:endParaRPr lang="en-US" altLang="ko-KR" sz="3600" dirty="0" smtClean="0"/>
          </a:p>
          <a:p>
            <a:pPr algn="ctr"/>
            <a:r>
              <a:rPr lang="en-US" altLang="ko-KR" sz="3600" dirty="0" smtClean="0"/>
              <a:t>(22[</a:t>
            </a:r>
            <a:r>
              <a:rPr lang="en-US" altLang="ko-KR" sz="3600" dirty="0" err="1" smtClean="0"/>
              <a:t>Kv</a:t>
            </a:r>
            <a:r>
              <a:rPr lang="en-US" altLang="ko-KR" sz="3600" dirty="0" smtClean="0"/>
              <a:t>] </a:t>
            </a:r>
            <a:r>
              <a:rPr lang="ko-KR" altLang="en-US" sz="3600" dirty="0" smtClean="0"/>
              <a:t>급에서</a:t>
            </a:r>
            <a:r>
              <a:rPr lang="en-US" altLang="ko-KR" sz="3600" dirty="0" smtClean="0"/>
              <a:t> 765[</a:t>
            </a:r>
            <a:r>
              <a:rPr lang="en-US" altLang="ko-KR" sz="3600" dirty="0" err="1" smtClean="0"/>
              <a:t>kv</a:t>
            </a:r>
            <a:r>
              <a:rPr lang="en-US" altLang="ko-KR" sz="3600" dirty="0" smtClean="0"/>
              <a:t>]</a:t>
            </a:r>
            <a:r>
              <a:rPr lang="ko-KR" altLang="en-US" sz="3600" dirty="0" smtClean="0"/>
              <a:t>급까지 사용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260648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GIS</a:t>
            </a:r>
            <a:r>
              <a:rPr lang="ko-KR" altLang="en-US" sz="4400" dirty="0" smtClean="0">
                <a:solidFill>
                  <a:schemeClr val="bg1"/>
                </a:solidFill>
              </a:rPr>
              <a:t>의 사용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user\Desktop\캡처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869160"/>
            <a:ext cx="2880320" cy="17324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캡쳐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79712" y="188640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</a:rPr>
              <a:t>GIS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의 장점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80728"/>
            <a:ext cx="9144000" cy="486916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절연 거리 축소 설치 면적↓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전기적 충격 및 화재의 위험</a:t>
            </a:r>
            <a:r>
              <a:rPr lang="ko-KR" altLang="en-US" b="1" dirty="0" smtClean="0">
                <a:solidFill>
                  <a:schemeClr val="tx1"/>
                </a:solidFill>
              </a:rPr>
              <a:t>↓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소음</a:t>
            </a:r>
            <a:r>
              <a:rPr lang="ko-KR" altLang="en-US" b="1" dirty="0" smtClean="0">
                <a:solidFill>
                  <a:schemeClr val="tx1"/>
                </a:solidFill>
              </a:rPr>
              <a:t>↓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공해가 적다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절연물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접촉자</a:t>
            </a:r>
            <a:r>
              <a:rPr lang="ko-KR" altLang="en-US" b="1" dirty="0" smtClean="0">
                <a:solidFill>
                  <a:schemeClr val="tx1"/>
                </a:solidFill>
              </a:rPr>
              <a:t> 등이 </a:t>
            </a:r>
            <a:r>
              <a:rPr lang="en-US" altLang="ko-KR" b="1" dirty="0" smtClean="0">
                <a:solidFill>
                  <a:schemeClr val="tx1"/>
                </a:solidFill>
              </a:rPr>
              <a:t>SF6 </a:t>
            </a:r>
            <a:r>
              <a:rPr lang="ko-KR" altLang="en-US" b="1" dirty="0" smtClean="0">
                <a:solidFill>
                  <a:schemeClr val="tx1"/>
                </a:solidFill>
              </a:rPr>
              <a:t>가스 내부에 설치 보수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점검주기가 길어짐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캡처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1124744"/>
            <a:ext cx="9144000" cy="5400600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8864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GIS</a:t>
            </a:r>
            <a:r>
              <a:rPr lang="ko-KR" altLang="en-US" sz="5400" b="1" dirty="0" smtClean="0"/>
              <a:t>의 단점</a:t>
            </a:r>
            <a:endParaRPr lang="ko-KR" alt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132856"/>
            <a:ext cx="8280920" cy="374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romanU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GIS </a:t>
            </a:r>
            <a:r>
              <a:rPr lang="ko-KR" altLang="en-US" sz="2000" dirty="0" smtClean="0">
                <a:solidFill>
                  <a:schemeClr val="bg1"/>
                </a:solidFill>
              </a:rPr>
              <a:t>내 혼입 금속 입자에 의한 절연 성능의 저하 대책이 필요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romanU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기밀 구조 유지 및 수분 관리가 필요하다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romanU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구성 기기의 고장 파급이 광범위하다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캡처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87624" y="260648"/>
            <a:ext cx="669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/>
              <a:t>GIA</a:t>
            </a:r>
            <a:r>
              <a:rPr lang="ko-KR" altLang="en-US" sz="6600" b="1" dirty="0" smtClean="0"/>
              <a:t>의 적용</a:t>
            </a:r>
            <a:endParaRPr lang="ko-KR" altLang="en-US" sz="6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7560840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ko-KR" altLang="en-US" sz="3200" dirty="0" smtClean="0"/>
              <a:t>도심지의 변전소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환경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용지 등의 문제로 면적의 축소를 위해 적용</a:t>
            </a:r>
            <a:endParaRPr lang="en-US" altLang="ko-KR" sz="32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ko-KR" altLang="en-US" sz="3200" dirty="0" smtClean="0"/>
              <a:t>고전압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안전성 향상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전압이 높아지고 안정성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신뢰도 향상</a:t>
            </a:r>
            <a:endParaRPr lang="ko-KR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</cp:revision>
  <dcterms:created xsi:type="dcterms:W3CDTF">2017-05-31T12:47:10Z</dcterms:created>
  <dcterms:modified xsi:type="dcterms:W3CDTF">2017-05-31T13:45:18Z</dcterms:modified>
</cp:coreProperties>
</file>