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6328DB-C61D-48BE-9750-7F2E9267E51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2FE621-0F84-4A73-B416-83F71600F1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초전도 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홍재완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4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442387"/>
          </a:xfrm>
        </p:spPr>
        <p:txBody>
          <a:bodyPr/>
          <a:lstStyle/>
          <a:p>
            <a:r>
              <a:rPr lang="ko-KR" altLang="en-US" dirty="0" smtClean="0"/>
              <a:t>초전도 한류기</a:t>
            </a:r>
            <a:endParaRPr lang="en-US" altLang="ko-KR" dirty="0" smtClean="0"/>
          </a:p>
          <a:p>
            <a:r>
              <a:rPr lang="ko-KR" altLang="en-US" dirty="0" smtClean="0"/>
              <a:t>초전도 변압기</a:t>
            </a:r>
            <a:endParaRPr lang="en-US" altLang="ko-KR" dirty="0" smtClean="0"/>
          </a:p>
          <a:p>
            <a:r>
              <a:rPr lang="ko-KR" altLang="en-US" dirty="0" smtClean="0"/>
              <a:t>초전도 회전 기기</a:t>
            </a:r>
            <a:endParaRPr lang="en-US" altLang="ko-KR" dirty="0" smtClean="0"/>
          </a:p>
          <a:p>
            <a:r>
              <a:rPr lang="ko-KR" altLang="en-US" dirty="0" smtClean="0"/>
              <a:t>초전도 전력 저장 장치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32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064895" cy="439248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초전도 한류기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11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5328592" cy="443522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초전도 변압기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83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6552727" cy="43204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초전도 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01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6912768" cy="331236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초전도 전력 저장 장치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04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smtClean="0"/>
              <a:t>~~~~~~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31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</TotalTime>
  <Words>27</Words>
  <Application>Microsoft Office PowerPoint</Application>
  <PresentationFormat>화면 슬라이드 쇼(4:3)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초전도 기기</vt:lpstr>
      <vt:lpstr>목차</vt:lpstr>
      <vt:lpstr>초전도 한류기</vt:lpstr>
      <vt:lpstr>초전도 변압기</vt:lpstr>
      <vt:lpstr>초전도 모터</vt:lpstr>
      <vt:lpstr>초전도 전력 저장 장치</vt:lpstr>
      <vt:lpstr>끝~~~~~~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초전도 기기</dc:title>
  <dc:creator>최선우</dc:creator>
  <cp:lastModifiedBy>최선우</cp:lastModifiedBy>
  <cp:revision>3</cp:revision>
  <dcterms:created xsi:type="dcterms:W3CDTF">2017-05-31T13:59:09Z</dcterms:created>
  <dcterms:modified xsi:type="dcterms:W3CDTF">2017-05-31T14:16:58Z</dcterms:modified>
</cp:coreProperties>
</file>