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1FF9571-0A8B-4B6E-8DC9-60B7A510739D}">
          <p14:sldIdLst>
            <p14:sldId id="256"/>
            <p14:sldId id="257"/>
            <p14:sldId id="258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2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8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0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16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2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0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3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3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902BA-1F28-4ADE-9879-B99EF2847443}" type="datetimeFigureOut">
              <a:rPr lang="ko-KR" altLang="en-US" smtClean="0"/>
              <a:t>2017-05-30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87DB-40FC-46AB-A611-5280A8AAA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jp/url?sa=i&amp;rct=j&amp;q=&amp;esrc=s&amp;source=images&amp;cd=&amp;cad=rja&amp;uact=8&amp;ved=0ahUKEwi_7pOvl5LUAhWIj5QKHY-tAyEQjRwIBw&amp;url=http://www.bpnews.kr/news/articleView.html?idxno=6410&amp;psig=AFQjCNEe7M9353m4-VX0Dnl7wt1PaBspRQ&amp;ust=14960469091007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jp/url?sa=i&amp;rct=j&amp;q=&amp;esrc=s&amp;source=images&amp;cd=&amp;cad=rja&amp;uact=8&amp;ved=0ahUKEwi8nMG-kpLUAhWKp5QKHRZrCPMQjRwIBw&amp;url=http://www.moduda.net/modudabiz/portal/product/pt_product_view.jsp?prdtpcd=002&amp;psig=AFQjCNGT6sPHuFqxEX2X2mm6_JFRqSagYw&amp;ust=14960456283666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개폐 장치의 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P112~P113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31401 </a:t>
            </a:r>
            <a:r>
              <a:rPr lang="ko-KR" altLang="en-US" dirty="0" smtClean="0">
                <a:solidFill>
                  <a:schemeClr val="tx1"/>
                </a:solidFill>
              </a:rPr>
              <a:t>강명석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5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0760"/>
            <a:ext cx="9144000" cy="980728"/>
          </a:xfrm>
        </p:spPr>
        <p:txBody>
          <a:bodyPr/>
          <a:lstStyle/>
          <a:p>
            <a:r>
              <a:rPr lang="ko-KR" altLang="en-US" dirty="0" smtClean="0"/>
              <a:t>개폐장치의 역할</a:t>
            </a:r>
            <a:endParaRPr lang="ko-KR" altLang="en-US" dirty="0"/>
          </a:p>
        </p:txBody>
      </p:sp>
      <p:pic>
        <p:nvPicPr>
          <p:cNvPr id="4098" name="Picture 2" descr="변전소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6952"/>
            <a:ext cx="9144000" cy="386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1340768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변전소 내에 유입되는 전력을 집중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설비 고장 복구를 위한 휴전 구간 확보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전류 통로 변경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3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차단기</a:t>
            </a:r>
            <a:endParaRPr lang="ko-KR" altLang="en-US" dirty="0"/>
          </a:p>
        </p:txBody>
      </p:sp>
      <p:pic>
        <p:nvPicPr>
          <p:cNvPr id="2050" name="Picture 2" descr="http://cfile23.uf.tistory.com/image/242AA13555A37592145F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" y="3082379"/>
            <a:ext cx="5659388" cy="377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954" y="2043572"/>
            <a:ext cx="555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보호 </a:t>
            </a:r>
            <a:r>
              <a:rPr lang="ko-KR" altLang="en-US" dirty="0" err="1" smtClean="0"/>
              <a:t>계전</a:t>
            </a:r>
            <a:r>
              <a:rPr lang="ko-KR" altLang="en-US" dirty="0" smtClean="0"/>
              <a:t> 장치와 같이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회로 개방</a:t>
            </a:r>
            <a:r>
              <a:rPr lang="en-US" altLang="ko-KR" dirty="0" smtClean="0"/>
              <a:t>,</a:t>
            </a:r>
            <a:r>
              <a:rPr lang="ko-KR" altLang="en-US" dirty="0" smtClean="0"/>
              <a:t>투입하는 기능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2800727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투입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개방시</a:t>
            </a:r>
            <a:r>
              <a:rPr lang="ko-KR" altLang="en-US" dirty="0" smtClean="0"/>
              <a:t> 양호한 도체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절연체 </a:t>
            </a:r>
            <a:r>
              <a:rPr lang="ko-KR" altLang="en-US" dirty="0" err="1" smtClean="0"/>
              <a:t>이어야한다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투입 시 이상 전압의 발생 최소화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개방 시 </a:t>
            </a:r>
            <a:r>
              <a:rPr lang="ko-KR" altLang="en-US" dirty="0" err="1" smtClean="0"/>
              <a:t>접촉자</a:t>
            </a:r>
            <a:r>
              <a:rPr lang="ko-KR" altLang="en-US" dirty="0" smtClean="0"/>
              <a:t> 손상 없이 신속하게 분리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129154" y="2055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조건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9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단로기</a:t>
            </a:r>
            <a:endParaRPr lang="ko-KR" altLang="en-US" dirty="0"/>
          </a:p>
        </p:txBody>
      </p:sp>
      <p:pic>
        <p:nvPicPr>
          <p:cNvPr id="3074" name="Picture 2" descr="http://cfile30.uf.tistory.com/image/2137FE3A55A375A109DAB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5736" y="2708920"/>
            <a:ext cx="6971347" cy="41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544469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선로 분리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모선 변경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선로 접지 기능을 수행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원칙 적으로 부하 전류 개폐는 불가능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3356992"/>
            <a:ext cx="165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또한 차단기의</a:t>
            </a:r>
            <a:endParaRPr lang="en-US" altLang="ko-KR" dirty="0" smtClean="0"/>
          </a:p>
          <a:p>
            <a:r>
              <a:rPr lang="ko-KR" altLang="en-US" dirty="0" smtClean="0"/>
              <a:t>점검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수리시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92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가스 절연 개폐기</a:t>
            </a:r>
            <a:r>
              <a:rPr lang="en-US" altLang="ko-KR" dirty="0" smtClean="0"/>
              <a:t>(GIS)</a:t>
            </a:r>
            <a:endParaRPr lang="ko-KR" altLang="en-US" dirty="0"/>
          </a:p>
        </p:txBody>
      </p:sp>
      <p:pic>
        <p:nvPicPr>
          <p:cNvPr id="1026" name="Picture 2" descr="전기 개폐 장치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" y="3573016"/>
            <a:ext cx="5843854" cy="33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1665673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종합 개폐장치</a:t>
            </a:r>
            <a:endParaRPr lang="en-US" altLang="ko-KR" dirty="0" smtClean="0"/>
          </a:p>
          <a:p>
            <a:r>
              <a:rPr lang="en-US" altLang="ko-KR" dirty="0" smtClean="0"/>
              <a:t>SF6</a:t>
            </a:r>
            <a:r>
              <a:rPr lang="ko-KR" altLang="en-US" dirty="0" smtClean="0"/>
              <a:t>가스로 충진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밀폐하여 절연을 유지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18503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장점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270892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공장 조립이 가능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3999" y="34290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소음이 적음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10615" y="4437112"/>
            <a:ext cx="27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절연물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접촉자</a:t>
            </a:r>
            <a:r>
              <a:rPr lang="ko-KR" altLang="en-US" dirty="0" smtClean="0"/>
              <a:t> 등이 </a:t>
            </a:r>
            <a:r>
              <a:rPr lang="en-US" altLang="ko-KR" dirty="0" smtClean="0"/>
              <a:t>SF6</a:t>
            </a:r>
          </a:p>
          <a:p>
            <a:r>
              <a:rPr lang="ko-KR" altLang="en-US" dirty="0" smtClean="0"/>
              <a:t>가스 내에 설치되 보수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점검 기간이 늘어남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8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개폐 장치의 개요</vt:lpstr>
      <vt:lpstr>개폐장치의 역할</vt:lpstr>
      <vt:lpstr>차단기</vt:lpstr>
      <vt:lpstr>단로기</vt:lpstr>
      <vt:lpstr>가스 절연 개폐기(GIS)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tea01</cp:lastModifiedBy>
  <cp:revision>6</cp:revision>
  <dcterms:created xsi:type="dcterms:W3CDTF">2017-05-28T07:03:46Z</dcterms:created>
  <dcterms:modified xsi:type="dcterms:W3CDTF">2017-05-30T00:00:02Z</dcterms:modified>
</cp:coreProperties>
</file>