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CE22FE-2E2B-4B05-A5C0-690551D56A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655037-7CD4-4446-9E0D-EB1B5C42A931}" type="datetimeFigureOut">
              <a:rPr lang="ko-KR" altLang="en-US" smtClean="0"/>
              <a:t>2017-05-30</a:t>
            </a:fld>
            <a:endParaRPr lang="ko-KR" altLang="en-US"/>
          </a:p>
        </p:txBody>
      </p:sp>
      <p:pic>
        <p:nvPicPr>
          <p:cNvPr id="3074" name="Picture 2" descr="C:\Users\com06\AppData\Local\Microsoft\Windows\INetCache\IE\BPFHTUC9\109ef2b4acb83bd6947ef6a95f72915e[1]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2207" y="6033152"/>
            <a:ext cx="821793" cy="8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초전도 전력설비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2160" y="5229200"/>
            <a:ext cx="1584176" cy="513184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altLang="ko-KR" smtClean="0"/>
              <a:t>31402 </a:t>
            </a:r>
            <a:r>
              <a:rPr lang="ko-KR" altLang="en-US" dirty="0" smtClean="0"/>
              <a:t>강병준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86" y="6409538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여백의 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6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초전도 변압기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초전도 변압기의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높은 효율을 자랑함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저항이 없기에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손실이 적어서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무게 및 부피 감소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초전도 선으로 기존의 선을 대체하면 같은 면적에 </a:t>
            </a:r>
            <a:r>
              <a:rPr lang="en-US" altLang="ko-KR" dirty="0" smtClean="0"/>
              <a:t>10~20</a:t>
            </a:r>
            <a:r>
              <a:rPr lang="ko-KR" altLang="en-US" dirty="0" smtClean="0"/>
              <a:t>배의 전류를 흘려 줄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안전＊친환경적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일반변압기에서 사용하는 절연유는 환경오염과 폭발 위험↑   초전도 변압기는 액체 질소를 사용함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과부화 내력 증가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고온 초전도 변압기는 정격전류가 넘는 부하전류를 흘려줘도 열화 현상 발생 없음  따라서 일 년 중 전력을 가장 많이 사용하는 피크 부하에 관계없이 운전가능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" y="1916831"/>
            <a:ext cx="466270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1" y="2276871"/>
            <a:ext cx="3740516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초전도 회전 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초전도 회전기의 특징 </a:t>
            </a:r>
            <a:endParaRPr lang="en-US" altLang="ko-KR" dirty="0" smtClean="0"/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ko-KR" altLang="en-US" dirty="0" smtClean="0"/>
              <a:t>높은 파워 밀도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동일한 면적에서 구리보다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배 이상의 전류 통전 능력을 갖는 고온 초전도 선재 사용 </a:t>
            </a:r>
            <a:endParaRPr lang="en-US" altLang="ko-KR" dirty="0" smtClean="0"/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높은 부분 부하 효율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높은 효율을 가져 연료의 사용량을 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운전 비용 감소</a:t>
            </a:r>
            <a:endParaRPr lang="en-US" altLang="ko-KR" dirty="0" smtClean="0"/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저소음 및 </a:t>
            </a:r>
            <a:r>
              <a:rPr lang="ko-KR" altLang="en-US" dirty="0" err="1" smtClean="0"/>
              <a:t>저고조파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기존회전기의 소음 원인인 철 치를 사용하지 않아 소음이 적고 고조파가 포함되지 않아 안정된 파형을 얻을 수 있음</a:t>
            </a:r>
            <a:endParaRPr lang="en-US" altLang="ko-KR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705120" cy="3456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0" y="2301481"/>
            <a:ext cx="3847819" cy="29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초전도 전력 저장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기존의 양수 발전과 납 축전지를 이용한 전력저장방식은 환경문제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부지 확보 문제 등이 있음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초전도 플라이 휠 에너지 저장장치와 초전도 자기 에너지 저장 장치가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 smtClean="0"/>
              <a:t>초전도체를</a:t>
            </a:r>
            <a:r>
              <a:rPr lang="ko-KR" altLang="en-US" dirty="0" smtClean="0"/>
              <a:t> 이용하여 진공 중에 </a:t>
            </a:r>
            <a:r>
              <a:rPr lang="ko-KR" altLang="en-US" dirty="0" err="1" smtClean="0"/>
              <a:t>무접촉</a:t>
            </a:r>
            <a:r>
              <a:rPr lang="ko-KR" altLang="en-US" dirty="0" smtClean="0"/>
              <a:t> 상태로 부양되어 있는 회전체를 전기모터로 돌려 회전 운동에너지상태로 전력을  저장해 두었다가 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발전기를 사용해서 전기 에너지로 변환시킴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대용량 에너지를 고속으로 충전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방전가능 저장효율이 높음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3"/>
            <a:ext cx="5219859" cy="39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</TotalTime>
  <Words>207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근접</vt:lpstr>
      <vt:lpstr>초전도 전력설비</vt:lpstr>
      <vt:lpstr>초전도 변압기 </vt:lpstr>
      <vt:lpstr>초전도 회전 기기</vt:lpstr>
      <vt:lpstr>초전도 전력 저장 장치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초전도 전력설비</dc:title>
  <dc:creator>com06</dc:creator>
  <cp:lastModifiedBy>com06</cp:lastModifiedBy>
  <cp:revision>7</cp:revision>
  <dcterms:created xsi:type="dcterms:W3CDTF">2017-05-29T22:55:09Z</dcterms:created>
  <dcterms:modified xsi:type="dcterms:W3CDTF">2017-05-29T23:58:25Z</dcterms:modified>
</cp:coreProperties>
</file>