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1" r:id="rId1"/>
  </p:sldMasterIdLst>
  <p:notesMasterIdLst>
    <p:notesMasterId r:id="rId11"/>
  </p:notesMasterIdLst>
  <p:sldIdLst>
    <p:sldId id="256" r:id="rId2"/>
    <p:sldId id="257" r:id="rId3"/>
    <p:sldId id="258" r:id="rId4"/>
    <p:sldId id="262" r:id="rId5"/>
    <p:sldId id="260" r:id="rId6"/>
    <p:sldId id="259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강현욱" initials="강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76"/>
    <p:restoredTop sz="94697"/>
  </p:normalViewPr>
  <p:slideViewPr>
    <p:cSldViewPr snapToGrid="0" snapToObjects="1">
      <p:cViewPr varScale="1">
        <p:scale>
          <a:sx n="68" d="100"/>
          <a:sy n="68" d="100"/>
        </p:scale>
        <p:origin x="-117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5-29T22:31:49.276" idx="1">
    <p:pos x="10" y="10"/>
    <p:text/>
    <p:extLst>
      <p:ext uri="{C676402C-5697-4E1C-873F-D02D1690AC5C}">
        <p15:threadingInfo xmlns="" xmlns:p15="http://schemas.microsoft.com/office/powerpoint/2012/main" timeZoneBias="-54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A42C1A-C356-5C47-9E20-44E604A4E446}" type="doc">
      <dgm:prSet loTypeId="urn:microsoft.com/office/officeart/2005/8/layout/funnel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2B396DC-F65B-5B4C-A15B-7D8CDDA37CCC}">
      <dgm:prSet phldrT="[텍스트]"/>
      <dgm:spPr/>
      <dgm:t>
        <a:bodyPr/>
        <a:lstStyle/>
        <a:p>
          <a:pPr latinLnBrk="1">
            <a:lnSpc>
              <a:spcPct val="100000"/>
            </a:lnSpc>
          </a:pPr>
          <a:r>
            <a:rPr lang="ko-KR" altLang="en-US" dirty="0" smtClean="0"/>
            <a:t>자기 </a:t>
          </a:r>
        </a:p>
        <a:p>
          <a:pPr latinLnBrk="1">
            <a:lnSpc>
              <a:spcPct val="100000"/>
            </a:lnSpc>
          </a:pPr>
          <a:r>
            <a:rPr lang="ko-KR" altLang="en-US" dirty="0" smtClean="0"/>
            <a:t>저항 감소</a:t>
          </a:r>
          <a:endParaRPr lang="ko-KR" altLang="en-US" dirty="0"/>
        </a:p>
      </dgm:t>
    </dgm:pt>
    <dgm:pt modelId="{8732FDDB-E549-004B-AD2A-331BE53B58D3}" type="parTrans" cxnId="{674D7396-AF55-5A4F-AF78-0FE858765B33}">
      <dgm:prSet/>
      <dgm:spPr/>
      <dgm:t>
        <a:bodyPr/>
        <a:lstStyle/>
        <a:p>
          <a:pPr latinLnBrk="1"/>
          <a:endParaRPr lang="ko-KR" altLang="en-US"/>
        </a:p>
      </dgm:t>
    </dgm:pt>
    <dgm:pt modelId="{8533D7B2-6470-2748-B890-57EF14C46713}" type="sibTrans" cxnId="{674D7396-AF55-5A4F-AF78-0FE858765B33}">
      <dgm:prSet/>
      <dgm:spPr/>
      <dgm:t>
        <a:bodyPr/>
        <a:lstStyle/>
        <a:p>
          <a:pPr latinLnBrk="1"/>
          <a:endParaRPr lang="ko-KR" altLang="en-US"/>
        </a:p>
      </dgm:t>
    </dgm:pt>
    <dgm:pt modelId="{BF83E159-C76E-E840-80EC-4C6C0CE26309}">
      <dgm:prSet phldrT="[텍스트]"/>
      <dgm:spPr/>
      <dgm:t>
        <a:bodyPr/>
        <a:lstStyle/>
        <a:p>
          <a:pPr latinLnBrk="1"/>
          <a:r>
            <a:rPr lang="ko-KR" altLang="en-US" dirty="0" smtClean="0"/>
            <a:t>철손</a:t>
          </a:r>
        </a:p>
        <a:p>
          <a:pPr latinLnBrk="1"/>
          <a:r>
            <a:rPr lang="ko-KR" altLang="en-US" dirty="0" smtClean="0"/>
            <a:t>적게</a:t>
          </a:r>
          <a:endParaRPr lang="ko-KR" altLang="en-US" dirty="0"/>
        </a:p>
      </dgm:t>
    </dgm:pt>
    <dgm:pt modelId="{4A74BB0B-9B45-C345-A66F-6E7007E3F9E3}" type="parTrans" cxnId="{A317A4B0-062E-BA4B-BCE4-F6F122B84AE7}">
      <dgm:prSet/>
      <dgm:spPr/>
      <dgm:t>
        <a:bodyPr/>
        <a:lstStyle/>
        <a:p>
          <a:pPr latinLnBrk="1"/>
          <a:endParaRPr lang="ko-KR" altLang="en-US"/>
        </a:p>
      </dgm:t>
    </dgm:pt>
    <dgm:pt modelId="{C64372D3-06CC-634F-BE48-509790053013}" type="sibTrans" cxnId="{A317A4B0-062E-BA4B-BCE4-F6F122B84AE7}">
      <dgm:prSet/>
      <dgm:spPr/>
      <dgm:t>
        <a:bodyPr/>
        <a:lstStyle/>
        <a:p>
          <a:pPr latinLnBrk="1"/>
          <a:endParaRPr lang="ko-KR" altLang="en-US"/>
        </a:p>
      </dgm:t>
    </dgm:pt>
    <dgm:pt modelId="{7C683366-4672-5342-9FB8-90CAF17E404E}">
      <dgm:prSet phldrT="[텍스트]"/>
      <dgm:spPr/>
      <dgm:t>
        <a:bodyPr/>
        <a:lstStyle/>
        <a:p>
          <a:pPr latinLnBrk="1"/>
          <a:r>
            <a:rPr lang="ko-KR" altLang="en-US" dirty="0" smtClean="0"/>
            <a:t>히스테리시스손</a:t>
          </a:r>
          <a:endParaRPr lang="ko-KR" altLang="en-US" dirty="0"/>
        </a:p>
      </dgm:t>
    </dgm:pt>
    <dgm:pt modelId="{57C58A93-D934-A84F-90D0-B8105385D0A8}" type="parTrans" cxnId="{5723DB99-C418-B746-AEF1-5741DF544203}">
      <dgm:prSet/>
      <dgm:spPr/>
      <dgm:t>
        <a:bodyPr/>
        <a:lstStyle/>
        <a:p>
          <a:pPr latinLnBrk="1"/>
          <a:endParaRPr lang="ko-KR" altLang="en-US"/>
        </a:p>
      </dgm:t>
    </dgm:pt>
    <dgm:pt modelId="{59678F78-6B7B-0444-8154-D600AD766585}" type="sibTrans" cxnId="{5723DB99-C418-B746-AEF1-5741DF544203}">
      <dgm:prSet/>
      <dgm:spPr/>
      <dgm:t>
        <a:bodyPr/>
        <a:lstStyle/>
        <a:p>
          <a:pPr latinLnBrk="1"/>
          <a:endParaRPr lang="ko-KR" altLang="en-US"/>
        </a:p>
      </dgm:t>
    </dgm:pt>
    <dgm:pt modelId="{E0093AFF-FBB6-8B49-84AE-629E5DB27907}">
      <dgm:prSet phldrT="[텍스트]" custT="1"/>
      <dgm:spPr/>
      <dgm:t>
        <a:bodyPr/>
        <a:lstStyle/>
        <a:p>
          <a:pPr latinLnBrk="1"/>
          <a:r>
            <a:rPr lang="ko-KR" altLang="en-US" sz="2200" b="1" dirty="0" smtClean="0"/>
            <a:t>철심</a:t>
          </a:r>
          <a:endParaRPr lang="ko-KR" altLang="en-US" sz="2200" b="1" dirty="0"/>
        </a:p>
      </dgm:t>
    </dgm:pt>
    <dgm:pt modelId="{F79C3AF8-7024-D54E-A519-977CC0A92E9D}" type="parTrans" cxnId="{5AFF47E5-1A9E-0143-845C-8FA17B60D3F8}">
      <dgm:prSet/>
      <dgm:spPr/>
      <dgm:t>
        <a:bodyPr/>
        <a:lstStyle/>
        <a:p>
          <a:pPr latinLnBrk="1"/>
          <a:endParaRPr lang="ko-KR" altLang="en-US"/>
        </a:p>
      </dgm:t>
    </dgm:pt>
    <dgm:pt modelId="{28054943-6870-5047-B652-47D248E3F0F0}" type="sibTrans" cxnId="{5AFF47E5-1A9E-0143-845C-8FA17B60D3F8}">
      <dgm:prSet/>
      <dgm:spPr/>
      <dgm:t>
        <a:bodyPr/>
        <a:lstStyle/>
        <a:p>
          <a:pPr latinLnBrk="1"/>
          <a:endParaRPr lang="ko-KR" altLang="en-US"/>
        </a:p>
      </dgm:t>
    </dgm:pt>
    <dgm:pt modelId="{B058B380-1ADA-EE49-B8E2-E23600935892}" type="pres">
      <dgm:prSet presAssocID="{E8A42C1A-C356-5C47-9E20-44E604A4E446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21D1596-B9B6-F048-9431-8128A23907D1}" type="pres">
      <dgm:prSet presAssocID="{E8A42C1A-C356-5C47-9E20-44E604A4E446}" presName="ellipse" presStyleLbl="trBgShp" presStyleIdx="0" presStyleCnt="1" custScaleX="113794"/>
      <dgm:spPr/>
    </dgm:pt>
    <dgm:pt modelId="{D6153176-A783-3741-A89C-E8DBB8425AC1}" type="pres">
      <dgm:prSet presAssocID="{E8A42C1A-C356-5C47-9E20-44E604A4E446}" presName="arrow1" presStyleLbl="fgShp" presStyleIdx="0" presStyleCnt="1"/>
      <dgm:spPr/>
    </dgm:pt>
    <dgm:pt modelId="{944E1DC1-3697-AB4A-A928-68ACCA066CF3}" type="pres">
      <dgm:prSet presAssocID="{E8A42C1A-C356-5C47-9E20-44E604A4E446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F1F0CE9-F064-9149-8D4E-EF610B759287}" type="pres">
      <dgm:prSet presAssocID="{BF83E159-C76E-E840-80EC-4C6C0CE26309}" presName="item1" presStyleLbl="node1" presStyleIdx="0" presStyleCnt="3" custScaleX="110300" custScaleY="11030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40F58AD-86A3-CD4D-BC01-E4B1776B5A3C}" type="pres">
      <dgm:prSet presAssocID="{7C683366-4672-5342-9FB8-90CAF17E404E}" presName="item2" presStyleLbl="node1" presStyleIdx="1" presStyleCnt="3" custScaleX="113182" custScaleY="113182" custLinFactNeighborX="-7185" custLinFactNeighborY="-1580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A051657-DFF5-3E42-BD07-4B0AA44F6349}" type="pres">
      <dgm:prSet presAssocID="{E0093AFF-FBB6-8B49-84AE-629E5DB27907}" presName="item3" presStyleLbl="node1" presStyleIdx="2" presStyleCnt="3" custScaleX="113197" custScaleY="113197" custLinFactNeighborX="3592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183F83A-5FE8-BB48-8A96-D65651063EBB}" type="pres">
      <dgm:prSet presAssocID="{E8A42C1A-C356-5C47-9E20-44E604A4E446}" presName="funnel" presStyleLbl="trAlignAcc1" presStyleIdx="0" presStyleCnt="1" custScaleX="141509" custScaleY="121022" custLinFactNeighborY="3470"/>
      <dgm:spPr/>
      <dgm:t>
        <a:bodyPr/>
        <a:lstStyle/>
        <a:p>
          <a:pPr latinLnBrk="1"/>
          <a:endParaRPr lang="ko-KR" altLang="en-US"/>
        </a:p>
      </dgm:t>
    </dgm:pt>
  </dgm:ptLst>
  <dgm:cxnLst>
    <dgm:cxn modelId="{5AFF47E5-1A9E-0143-845C-8FA17B60D3F8}" srcId="{E8A42C1A-C356-5C47-9E20-44E604A4E446}" destId="{E0093AFF-FBB6-8B49-84AE-629E5DB27907}" srcOrd="3" destOrd="0" parTransId="{F79C3AF8-7024-D54E-A519-977CC0A92E9D}" sibTransId="{28054943-6870-5047-B652-47D248E3F0F0}"/>
    <dgm:cxn modelId="{C1B2F097-0ED0-E444-9EB0-8F2DA104A600}" type="presOf" srcId="{7C683366-4672-5342-9FB8-90CAF17E404E}" destId="{BF1F0CE9-F064-9149-8D4E-EF610B759287}" srcOrd="0" destOrd="0" presId="urn:microsoft.com/office/officeart/2005/8/layout/funnel1"/>
    <dgm:cxn modelId="{7ADA2764-AEA9-0641-B76F-0F8394EA1AE2}" type="presOf" srcId="{A2B396DC-F65B-5B4C-A15B-7D8CDDA37CCC}" destId="{9A051657-DFF5-3E42-BD07-4B0AA44F6349}" srcOrd="0" destOrd="0" presId="urn:microsoft.com/office/officeart/2005/8/layout/funnel1"/>
    <dgm:cxn modelId="{674D7396-AF55-5A4F-AF78-0FE858765B33}" srcId="{E8A42C1A-C356-5C47-9E20-44E604A4E446}" destId="{A2B396DC-F65B-5B4C-A15B-7D8CDDA37CCC}" srcOrd="0" destOrd="0" parTransId="{8732FDDB-E549-004B-AD2A-331BE53B58D3}" sibTransId="{8533D7B2-6470-2748-B890-57EF14C46713}"/>
    <dgm:cxn modelId="{A317A4B0-062E-BA4B-BCE4-F6F122B84AE7}" srcId="{E8A42C1A-C356-5C47-9E20-44E604A4E446}" destId="{BF83E159-C76E-E840-80EC-4C6C0CE26309}" srcOrd="1" destOrd="0" parTransId="{4A74BB0B-9B45-C345-A66F-6E7007E3F9E3}" sibTransId="{C64372D3-06CC-634F-BE48-509790053013}"/>
    <dgm:cxn modelId="{5723DB99-C418-B746-AEF1-5741DF544203}" srcId="{E8A42C1A-C356-5C47-9E20-44E604A4E446}" destId="{7C683366-4672-5342-9FB8-90CAF17E404E}" srcOrd="2" destOrd="0" parTransId="{57C58A93-D934-A84F-90D0-B8105385D0A8}" sibTransId="{59678F78-6B7B-0444-8154-D600AD766585}"/>
    <dgm:cxn modelId="{B4B255E7-B1D1-744B-B85C-1FBFC3ABC5D6}" type="presOf" srcId="{E8A42C1A-C356-5C47-9E20-44E604A4E446}" destId="{B058B380-1ADA-EE49-B8E2-E23600935892}" srcOrd="0" destOrd="0" presId="urn:microsoft.com/office/officeart/2005/8/layout/funnel1"/>
    <dgm:cxn modelId="{9F223745-A052-1A43-A2B3-DA304B6EFE35}" type="presOf" srcId="{BF83E159-C76E-E840-80EC-4C6C0CE26309}" destId="{840F58AD-86A3-CD4D-BC01-E4B1776B5A3C}" srcOrd="0" destOrd="0" presId="urn:microsoft.com/office/officeart/2005/8/layout/funnel1"/>
    <dgm:cxn modelId="{4B358DE1-1D4D-8F4B-B464-A94DB0DFBD02}" type="presOf" srcId="{E0093AFF-FBB6-8B49-84AE-629E5DB27907}" destId="{944E1DC1-3697-AB4A-A928-68ACCA066CF3}" srcOrd="0" destOrd="0" presId="urn:microsoft.com/office/officeart/2005/8/layout/funnel1"/>
    <dgm:cxn modelId="{F7D35DFB-A022-1746-A8B1-E98A1300B269}" type="presParOf" srcId="{B058B380-1ADA-EE49-B8E2-E23600935892}" destId="{421D1596-B9B6-F048-9431-8128A23907D1}" srcOrd="0" destOrd="0" presId="urn:microsoft.com/office/officeart/2005/8/layout/funnel1"/>
    <dgm:cxn modelId="{C9E93062-044D-6F45-A36C-FECEDCBAFAE0}" type="presParOf" srcId="{B058B380-1ADA-EE49-B8E2-E23600935892}" destId="{D6153176-A783-3741-A89C-E8DBB8425AC1}" srcOrd="1" destOrd="0" presId="urn:microsoft.com/office/officeart/2005/8/layout/funnel1"/>
    <dgm:cxn modelId="{9FD0FEFB-75D7-E940-AE5D-2121B702DC68}" type="presParOf" srcId="{B058B380-1ADA-EE49-B8E2-E23600935892}" destId="{944E1DC1-3697-AB4A-A928-68ACCA066CF3}" srcOrd="2" destOrd="0" presId="urn:microsoft.com/office/officeart/2005/8/layout/funnel1"/>
    <dgm:cxn modelId="{5BCFD192-2588-3048-852C-187C74F73C39}" type="presParOf" srcId="{B058B380-1ADA-EE49-B8E2-E23600935892}" destId="{BF1F0CE9-F064-9149-8D4E-EF610B759287}" srcOrd="3" destOrd="0" presId="urn:microsoft.com/office/officeart/2005/8/layout/funnel1"/>
    <dgm:cxn modelId="{6ADCC0FD-222E-AD41-AF5E-FB9BECB55721}" type="presParOf" srcId="{B058B380-1ADA-EE49-B8E2-E23600935892}" destId="{840F58AD-86A3-CD4D-BC01-E4B1776B5A3C}" srcOrd="4" destOrd="0" presId="urn:microsoft.com/office/officeart/2005/8/layout/funnel1"/>
    <dgm:cxn modelId="{6F575616-1949-0840-B01C-0BDE99FCE74D}" type="presParOf" srcId="{B058B380-1ADA-EE49-B8E2-E23600935892}" destId="{9A051657-DFF5-3E42-BD07-4B0AA44F6349}" srcOrd="5" destOrd="0" presId="urn:microsoft.com/office/officeart/2005/8/layout/funnel1"/>
    <dgm:cxn modelId="{CD2DBBB6-50CA-ED45-BE62-BCE04022F1C1}" type="presParOf" srcId="{B058B380-1ADA-EE49-B8E2-E23600935892}" destId="{B183F83A-5FE8-BB48-8A96-D65651063EBB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029156-0BCD-AE48-95E1-DDD8D6CB4AE8}" type="doc">
      <dgm:prSet loTypeId="urn:microsoft.com/office/officeart/2005/8/layout/gear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17820E9-BEC6-C549-8332-E7F525F25097}">
      <dgm:prSet phldrT="[텍스트]" custT="1"/>
      <dgm:sp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29000">
              <a:schemeClr val="accent1">
                <a:lumMod val="0"/>
                <a:lumOff val="100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path path="circle">
            <a:fillToRect l="50000" t="-80000" r="50000" b="180000"/>
          </a:path>
          <a:tileRect/>
        </a:gradFill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pPr latinLnBrk="1"/>
          <a:r>
            <a:rPr lang="ko-KR" altLang="en-US" sz="1900" b="1" dirty="0" smtClean="0">
              <a:solidFill>
                <a:schemeClr val="tx1"/>
              </a:solidFill>
            </a:rPr>
            <a:t>와류손 감소</a:t>
          </a:r>
          <a:endParaRPr lang="ko-KR" altLang="en-US" sz="1900" b="1" dirty="0">
            <a:solidFill>
              <a:schemeClr val="tx1"/>
            </a:solidFill>
          </a:endParaRPr>
        </a:p>
      </dgm:t>
    </dgm:pt>
    <dgm:pt modelId="{DBF0F7FD-4424-3145-B685-6DB55BA0141D}" type="parTrans" cxnId="{D89668D3-C37E-9A44-AB4F-1C7F256F6DFD}">
      <dgm:prSet/>
      <dgm:spPr/>
      <dgm:t>
        <a:bodyPr/>
        <a:lstStyle/>
        <a:p>
          <a:pPr latinLnBrk="1"/>
          <a:endParaRPr lang="ko-KR" altLang="en-US"/>
        </a:p>
      </dgm:t>
    </dgm:pt>
    <dgm:pt modelId="{CBC72CCA-A593-D24E-9BE5-8F6616D2CF20}" type="sibTrans" cxnId="{D89668D3-C37E-9A44-AB4F-1C7F256F6DFD}">
      <dgm:prSet/>
      <dgm:spPr/>
      <dgm:t>
        <a:bodyPr/>
        <a:lstStyle/>
        <a:p>
          <a:pPr latinLnBrk="1"/>
          <a:endParaRPr lang="ko-KR" altLang="en-US"/>
        </a:p>
      </dgm:t>
    </dgm:pt>
    <dgm:pt modelId="{17DC38AC-257E-5C48-B499-AEDE88F683DD}">
      <dgm:prSet phldrT="[텍스트]" custT="1"/>
      <dgm:sp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29000">
              <a:schemeClr val="accent1">
                <a:lumMod val="0"/>
                <a:lumOff val="100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path path="circle">
            <a:fillToRect l="50000" t="-80000" r="50000" b="180000"/>
          </a:path>
          <a:tileRect/>
        </a:gradFill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pPr latinLnBrk="1"/>
          <a:r>
            <a:rPr lang="ko-KR" altLang="en-US" sz="1900" b="1" dirty="0" smtClean="0">
              <a:solidFill>
                <a:schemeClr val="tx1"/>
              </a:solidFill>
            </a:rPr>
            <a:t>손실 부피 감소</a:t>
          </a:r>
        </a:p>
      </dgm:t>
    </dgm:pt>
    <dgm:pt modelId="{1771987C-7C90-4C46-8AA8-01DAA3CEB9F1}" type="parTrans" cxnId="{7A07D9B6-9778-EC48-8849-2A886D9B7446}">
      <dgm:prSet/>
      <dgm:spPr/>
      <dgm:t>
        <a:bodyPr/>
        <a:lstStyle/>
        <a:p>
          <a:pPr latinLnBrk="1"/>
          <a:endParaRPr lang="ko-KR" altLang="en-US"/>
        </a:p>
      </dgm:t>
    </dgm:pt>
    <dgm:pt modelId="{B713AC8A-878A-E444-BF92-8405AB9928FB}" type="sibTrans" cxnId="{7A07D9B6-9778-EC48-8849-2A886D9B7446}">
      <dgm:prSet/>
      <dgm:spPr/>
      <dgm:t>
        <a:bodyPr/>
        <a:lstStyle/>
        <a:p>
          <a:pPr latinLnBrk="1"/>
          <a:endParaRPr lang="ko-KR" altLang="en-US"/>
        </a:p>
      </dgm:t>
    </dgm:pt>
    <dgm:pt modelId="{C16AFD27-638C-174E-85A6-5D29C43035FA}">
      <dgm:prSet phldrT="[텍스트]" custT="1"/>
      <dgm:sp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29000">
              <a:schemeClr val="accent1">
                <a:lumMod val="0"/>
                <a:lumOff val="100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path path="circle">
            <a:fillToRect l="50000" t="-80000" r="50000" b="180000"/>
          </a:path>
          <a:tileRect/>
        </a:gradFill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pPr latinLnBrk="1"/>
          <a:r>
            <a:rPr lang="ko-KR" altLang="en-US" sz="1900" b="1" dirty="0" smtClean="0">
              <a:solidFill>
                <a:schemeClr val="tx1"/>
              </a:solidFill>
            </a:rPr>
            <a:t>이상적인 전위 유지</a:t>
          </a:r>
          <a:endParaRPr lang="ko-KR" altLang="en-US" sz="1900" b="1" dirty="0">
            <a:solidFill>
              <a:schemeClr val="tx1"/>
            </a:solidFill>
          </a:endParaRPr>
        </a:p>
      </dgm:t>
    </dgm:pt>
    <dgm:pt modelId="{009DA670-5847-5B4A-AF56-E2ECD85D43EC}" type="parTrans" cxnId="{4866BF1C-01F8-3047-99AC-E8FAD7B9C5D3}">
      <dgm:prSet/>
      <dgm:spPr/>
      <dgm:t>
        <a:bodyPr/>
        <a:lstStyle/>
        <a:p>
          <a:pPr latinLnBrk="1"/>
          <a:endParaRPr lang="ko-KR" altLang="en-US"/>
        </a:p>
      </dgm:t>
    </dgm:pt>
    <dgm:pt modelId="{9B19A4FF-13F1-AD40-8612-7147963AE5FE}" type="sibTrans" cxnId="{4866BF1C-01F8-3047-99AC-E8FAD7B9C5D3}">
      <dgm:prSet/>
      <dgm:spPr/>
      <dgm:t>
        <a:bodyPr/>
        <a:lstStyle/>
        <a:p>
          <a:pPr latinLnBrk="1"/>
          <a:endParaRPr lang="ko-KR" altLang="en-US"/>
        </a:p>
      </dgm:t>
    </dgm:pt>
    <dgm:pt modelId="{D1EA6173-884D-2E44-B805-31BE4F7DEA29}">
      <dgm:prSet phldrT="[텍스트]"/>
      <dgm:spPr/>
      <dgm:t>
        <a:bodyPr/>
        <a:lstStyle/>
        <a:p>
          <a:pPr latinLnBrk="1"/>
          <a:endParaRPr lang="ko-KR" altLang="en-US"/>
        </a:p>
      </dgm:t>
    </dgm:pt>
    <dgm:pt modelId="{266666F2-677B-B845-93F3-52423ECD41D8}" type="parTrans" cxnId="{59E48903-D9C4-2C4A-A19B-CF4884E57537}">
      <dgm:prSet/>
      <dgm:spPr/>
      <dgm:t>
        <a:bodyPr/>
        <a:lstStyle/>
        <a:p>
          <a:pPr latinLnBrk="1"/>
          <a:endParaRPr lang="ko-KR" altLang="en-US"/>
        </a:p>
      </dgm:t>
    </dgm:pt>
    <dgm:pt modelId="{4CC5614C-119C-A140-88B1-60A33F7F6E12}" type="sibTrans" cxnId="{59E48903-D9C4-2C4A-A19B-CF4884E57537}">
      <dgm:prSet/>
      <dgm:spPr/>
      <dgm:t>
        <a:bodyPr/>
        <a:lstStyle/>
        <a:p>
          <a:pPr latinLnBrk="1"/>
          <a:endParaRPr lang="ko-KR" altLang="en-US"/>
        </a:p>
      </dgm:t>
    </dgm:pt>
    <dgm:pt modelId="{C4B95529-6E21-234E-8FCB-1A5B56693AB2}" type="pres">
      <dgm:prSet presAssocID="{65029156-0BCD-AE48-95E1-DDD8D6CB4AE8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55A601D-27C2-5C43-B0CB-5EAA4734E2EC}" type="pres">
      <dgm:prSet presAssocID="{417820E9-BEC6-C549-8332-E7F525F25097}" presName="gear1" presStyleLbl="node1" presStyleIdx="0" presStyleCnt="3" custLinFactNeighborY="589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FDF5760-5CFC-D541-B25F-9AFB250712B7}" type="pres">
      <dgm:prSet presAssocID="{417820E9-BEC6-C549-8332-E7F525F25097}" presName="gear1srcNode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D9D17A25-B728-0747-BAA9-DFEB9207DBB8}" type="pres">
      <dgm:prSet presAssocID="{417820E9-BEC6-C549-8332-E7F525F25097}" presName="gear1dstNode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9616CAA0-33CF-634D-8247-210CC31FB8CF}" type="pres">
      <dgm:prSet presAssocID="{17DC38AC-257E-5C48-B499-AEDE88F683DD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6618B84-2F17-C847-87C9-44DF43CA54BB}" type="pres">
      <dgm:prSet presAssocID="{17DC38AC-257E-5C48-B499-AEDE88F683DD}" presName="gear2srcNode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83ED7A5E-E0D1-EE42-9CE1-83BDE35FAAC0}" type="pres">
      <dgm:prSet presAssocID="{17DC38AC-257E-5C48-B499-AEDE88F683DD}" presName="gear2dstNode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5C55415E-ED55-2D42-920C-86BBC7BCEE16}" type="pres">
      <dgm:prSet presAssocID="{C16AFD27-638C-174E-85A6-5D29C43035FA}" presName="gear3" presStyleLbl="node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898D1FA4-74BA-C24F-BFB9-F511F54E19CF}" type="pres">
      <dgm:prSet presAssocID="{C16AFD27-638C-174E-85A6-5D29C43035FA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000EC9A-89F2-394A-A7E6-0BEEBC1C484E}" type="pres">
      <dgm:prSet presAssocID="{C16AFD27-638C-174E-85A6-5D29C43035FA}" presName="gear3srcNode" presStyleLbl="node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35D9D477-626E-314A-8B16-3A74942FC8AA}" type="pres">
      <dgm:prSet presAssocID="{C16AFD27-638C-174E-85A6-5D29C43035FA}" presName="gear3dstNode" presStyleLbl="node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9B568A6D-362F-C940-8F04-0B647BB938EA}" type="pres">
      <dgm:prSet presAssocID="{CBC72CCA-A593-D24E-9BE5-8F6616D2CF20}" presName="connector1" presStyleLbl="sibTrans2D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46630CDF-4B03-6149-89E8-931EF55E2071}" type="pres">
      <dgm:prSet presAssocID="{B713AC8A-878A-E444-BF92-8405AB9928FB}" presName="connector2" presStyleLbl="sibTrans2D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94AE478B-7FD3-6343-9298-BC0035DB8CF2}" type="pres">
      <dgm:prSet presAssocID="{9B19A4FF-13F1-AD40-8612-7147963AE5FE}" presName="connector3" presStyleLbl="sibTrans2D1" presStyleIdx="2" presStyleCnt="3"/>
      <dgm:spPr/>
      <dgm:t>
        <a:bodyPr/>
        <a:lstStyle/>
        <a:p>
          <a:pPr latinLnBrk="1"/>
          <a:endParaRPr lang="ko-KR" altLang="en-US"/>
        </a:p>
      </dgm:t>
    </dgm:pt>
  </dgm:ptLst>
  <dgm:cxnLst>
    <dgm:cxn modelId="{59E48903-D9C4-2C4A-A19B-CF4884E57537}" srcId="{65029156-0BCD-AE48-95E1-DDD8D6CB4AE8}" destId="{D1EA6173-884D-2E44-B805-31BE4F7DEA29}" srcOrd="3" destOrd="0" parTransId="{266666F2-677B-B845-93F3-52423ECD41D8}" sibTransId="{4CC5614C-119C-A140-88B1-60A33F7F6E12}"/>
    <dgm:cxn modelId="{ED327A7D-E4D5-E14B-9328-189087C87283}" type="presOf" srcId="{17DC38AC-257E-5C48-B499-AEDE88F683DD}" destId="{9616CAA0-33CF-634D-8247-210CC31FB8CF}" srcOrd="0" destOrd="0" presId="urn:microsoft.com/office/officeart/2005/8/layout/gear1"/>
    <dgm:cxn modelId="{7A07D9B6-9778-EC48-8849-2A886D9B7446}" srcId="{65029156-0BCD-AE48-95E1-DDD8D6CB4AE8}" destId="{17DC38AC-257E-5C48-B499-AEDE88F683DD}" srcOrd="1" destOrd="0" parTransId="{1771987C-7C90-4C46-8AA8-01DAA3CEB9F1}" sibTransId="{B713AC8A-878A-E444-BF92-8405AB9928FB}"/>
    <dgm:cxn modelId="{B4758563-86B6-E045-A533-8C57C1C158AA}" type="presOf" srcId="{17DC38AC-257E-5C48-B499-AEDE88F683DD}" destId="{16618B84-2F17-C847-87C9-44DF43CA54BB}" srcOrd="1" destOrd="0" presId="urn:microsoft.com/office/officeart/2005/8/layout/gear1"/>
    <dgm:cxn modelId="{111371AC-8EBA-DB4C-B5E8-EF3DDD4D37EA}" type="presOf" srcId="{17DC38AC-257E-5C48-B499-AEDE88F683DD}" destId="{83ED7A5E-E0D1-EE42-9CE1-83BDE35FAAC0}" srcOrd="2" destOrd="0" presId="urn:microsoft.com/office/officeart/2005/8/layout/gear1"/>
    <dgm:cxn modelId="{8BB602EA-BF71-1D41-AB05-D3E4719D2B46}" type="presOf" srcId="{B713AC8A-878A-E444-BF92-8405AB9928FB}" destId="{46630CDF-4B03-6149-89E8-931EF55E2071}" srcOrd="0" destOrd="0" presId="urn:microsoft.com/office/officeart/2005/8/layout/gear1"/>
    <dgm:cxn modelId="{D89668D3-C37E-9A44-AB4F-1C7F256F6DFD}" srcId="{65029156-0BCD-AE48-95E1-DDD8D6CB4AE8}" destId="{417820E9-BEC6-C549-8332-E7F525F25097}" srcOrd="0" destOrd="0" parTransId="{DBF0F7FD-4424-3145-B685-6DB55BA0141D}" sibTransId="{CBC72CCA-A593-D24E-9BE5-8F6616D2CF20}"/>
    <dgm:cxn modelId="{D31D7CBC-49C5-7945-BF14-21A361CCFB95}" type="presOf" srcId="{C16AFD27-638C-174E-85A6-5D29C43035FA}" destId="{6000EC9A-89F2-394A-A7E6-0BEEBC1C484E}" srcOrd="2" destOrd="0" presId="urn:microsoft.com/office/officeart/2005/8/layout/gear1"/>
    <dgm:cxn modelId="{8FAA963F-4BA3-2D46-A790-847E0C89B853}" type="presOf" srcId="{CBC72CCA-A593-D24E-9BE5-8F6616D2CF20}" destId="{9B568A6D-362F-C940-8F04-0B647BB938EA}" srcOrd="0" destOrd="0" presId="urn:microsoft.com/office/officeart/2005/8/layout/gear1"/>
    <dgm:cxn modelId="{784E7985-BF08-2A4C-8F30-E0C77430F7C2}" type="presOf" srcId="{9B19A4FF-13F1-AD40-8612-7147963AE5FE}" destId="{94AE478B-7FD3-6343-9298-BC0035DB8CF2}" srcOrd="0" destOrd="0" presId="urn:microsoft.com/office/officeart/2005/8/layout/gear1"/>
    <dgm:cxn modelId="{D0714E73-4055-804D-931C-FD41D31EABA5}" type="presOf" srcId="{C16AFD27-638C-174E-85A6-5D29C43035FA}" destId="{898D1FA4-74BA-C24F-BFB9-F511F54E19CF}" srcOrd="1" destOrd="0" presId="urn:microsoft.com/office/officeart/2005/8/layout/gear1"/>
    <dgm:cxn modelId="{4866BF1C-01F8-3047-99AC-E8FAD7B9C5D3}" srcId="{65029156-0BCD-AE48-95E1-DDD8D6CB4AE8}" destId="{C16AFD27-638C-174E-85A6-5D29C43035FA}" srcOrd="2" destOrd="0" parTransId="{009DA670-5847-5B4A-AF56-E2ECD85D43EC}" sibTransId="{9B19A4FF-13F1-AD40-8612-7147963AE5FE}"/>
    <dgm:cxn modelId="{668A3F1B-924A-4C4F-8697-744CBD8B6B17}" type="presOf" srcId="{65029156-0BCD-AE48-95E1-DDD8D6CB4AE8}" destId="{C4B95529-6E21-234E-8FCB-1A5B56693AB2}" srcOrd="0" destOrd="0" presId="urn:microsoft.com/office/officeart/2005/8/layout/gear1"/>
    <dgm:cxn modelId="{B432F810-F0BC-1648-9B90-6C1D17F2D3F0}" type="presOf" srcId="{417820E9-BEC6-C549-8332-E7F525F25097}" destId="{355A601D-27C2-5C43-B0CB-5EAA4734E2EC}" srcOrd="0" destOrd="0" presId="urn:microsoft.com/office/officeart/2005/8/layout/gear1"/>
    <dgm:cxn modelId="{9EAC1590-1CF9-2142-83A0-F15D91BF8B59}" type="presOf" srcId="{417820E9-BEC6-C549-8332-E7F525F25097}" destId="{5FDF5760-5CFC-D541-B25F-9AFB250712B7}" srcOrd="1" destOrd="0" presId="urn:microsoft.com/office/officeart/2005/8/layout/gear1"/>
    <dgm:cxn modelId="{7FEBCA31-5B1C-F742-A491-6F84B4381A47}" type="presOf" srcId="{417820E9-BEC6-C549-8332-E7F525F25097}" destId="{D9D17A25-B728-0747-BAA9-DFEB9207DBB8}" srcOrd="2" destOrd="0" presId="urn:microsoft.com/office/officeart/2005/8/layout/gear1"/>
    <dgm:cxn modelId="{B9712EC2-80BB-BE45-B604-F8B41B3E9C3D}" type="presOf" srcId="{C16AFD27-638C-174E-85A6-5D29C43035FA}" destId="{5C55415E-ED55-2D42-920C-86BBC7BCEE16}" srcOrd="0" destOrd="0" presId="urn:microsoft.com/office/officeart/2005/8/layout/gear1"/>
    <dgm:cxn modelId="{9D4F723A-7C5B-C645-9D56-56CFEA662CFC}" type="presOf" srcId="{C16AFD27-638C-174E-85A6-5D29C43035FA}" destId="{35D9D477-626E-314A-8B16-3A74942FC8AA}" srcOrd="3" destOrd="0" presId="urn:microsoft.com/office/officeart/2005/8/layout/gear1"/>
    <dgm:cxn modelId="{7BE7FEEF-9058-2D4B-B57B-EFBD9E65900D}" type="presParOf" srcId="{C4B95529-6E21-234E-8FCB-1A5B56693AB2}" destId="{355A601D-27C2-5C43-B0CB-5EAA4734E2EC}" srcOrd="0" destOrd="0" presId="urn:microsoft.com/office/officeart/2005/8/layout/gear1"/>
    <dgm:cxn modelId="{8D661BDD-D643-EA49-A009-F6361C7695A0}" type="presParOf" srcId="{C4B95529-6E21-234E-8FCB-1A5B56693AB2}" destId="{5FDF5760-5CFC-D541-B25F-9AFB250712B7}" srcOrd="1" destOrd="0" presId="urn:microsoft.com/office/officeart/2005/8/layout/gear1"/>
    <dgm:cxn modelId="{2627E01E-8A48-9F4D-BAC9-8FEEACFF0283}" type="presParOf" srcId="{C4B95529-6E21-234E-8FCB-1A5B56693AB2}" destId="{D9D17A25-B728-0747-BAA9-DFEB9207DBB8}" srcOrd="2" destOrd="0" presId="urn:microsoft.com/office/officeart/2005/8/layout/gear1"/>
    <dgm:cxn modelId="{74675CC6-FD33-DA4A-B08A-6E55AB9B2EFB}" type="presParOf" srcId="{C4B95529-6E21-234E-8FCB-1A5B56693AB2}" destId="{9616CAA0-33CF-634D-8247-210CC31FB8CF}" srcOrd="3" destOrd="0" presId="urn:microsoft.com/office/officeart/2005/8/layout/gear1"/>
    <dgm:cxn modelId="{128F6074-71B5-054E-9C41-99BF4380650A}" type="presParOf" srcId="{C4B95529-6E21-234E-8FCB-1A5B56693AB2}" destId="{16618B84-2F17-C847-87C9-44DF43CA54BB}" srcOrd="4" destOrd="0" presId="urn:microsoft.com/office/officeart/2005/8/layout/gear1"/>
    <dgm:cxn modelId="{2A261664-65C1-B448-9A3D-4E54E3F881FD}" type="presParOf" srcId="{C4B95529-6E21-234E-8FCB-1A5B56693AB2}" destId="{83ED7A5E-E0D1-EE42-9CE1-83BDE35FAAC0}" srcOrd="5" destOrd="0" presId="urn:microsoft.com/office/officeart/2005/8/layout/gear1"/>
    <dgm:cxn modelId="{604BBB0E-1CA2-044C-B5E3-B5DE42ECF839}" type="presParOf" srcId="{C4B95529-6E21-234E-8FCB-1A5B56693AB2}" destId="{5C55415E-ED55-2D42-920C-86BBC7BCEE16}" srcOrd="6" destOrd="0" presId="urn:microsoft.com/office/officeart/2005/8/layout/gear1"/>
    <dgm:cxn modelId="{F925A78A-EADE-0848-94D4-0789DB4FAB70}" type="presParOf" srcId="{C4B95529-6E21-234E-8FCB-1A5B56693AB2}" destId="{898D1FA4-74BA-C24F-BFB9-F511F54E19CF}" srcOrd="7" destOrd="0" presId="urn:microsoft.com/office/officeart/2005/8/layout/gear1"/>
    <dgm:cxn modelId="{CA9592EA-F223-F748-A127-E79343E77943}" type="presParOf" srcId="{C4B95529-6E21-234E-8FCB-1A5B56693AB2}" destId="{6000EC9A-89F2-394A-A7E6-0BEEBC1C484E}" srcOrd="8" destOrd="0" presId="urn:microsoft.com/office/officeart/2005/8/layout/gear1"/>
    <dgm:cxn modelId="{26B000B1-6827-184A-B0DD-6225C4333F0F}" type="presParOf" srcId="{C4B95529-6E21-234E-8FCB-1A5B56693AB2}" destId="{35D9D477-626E-314A-8B16-3A74942FC8AA}" srcOrd="9" destOrd="0" presId="urn:microsoft.com/office/officeart/2005/8/layout/gear1"/>
    <dgm:cxn modelId="{FB37770D-74CA-1E41-8A47-5694B740BDA6}" type="presParOf" srcId="{C4B95529-6E21-234E-8FCB-1A5B56693AB2}" destId="{9B568A6D-362F-C940-8F04-0B647BB938EA}" srcOrd="10" destOrd="0" presId="urn:microsoft.com/office/officeart/2005/8/layout/gear1"/>
    <dgm:cxn modelId="{74D95602-2320-5A4E-B8C5-60EA2C76D49A}" type="presParOf" srcId="{C4B95529-6E21-234E-8FCB-1A5B56693AB2}" destId="{46630CDF-4B03-6149-89E8-931EF55E2071}" srcOrd="11" destOrd="0" presId="urn:microsoft.com/office/officeart/2005/8/layout/gear1"/>
    <dgm:cxn modelId="{2D832F6F-C7FE-AC43-8534-7737B0BAE4AF}" type="presParOf" srcId="{C4B95529-6E21-234E-8FCB-1A5B56693AB2}" destId="{94AE478B-7FD3-6343-9298-BC0035DB8CF2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1D1596-B9B6-F048-9431-8128A23907D1}">
      <dsp:nvSpPr>
        <dsp:cNvPr id="0" name=""/>
        <dsp:cNvSpPr/>
      </dsp:nvSpPr>
      <dsp:spPr>
        <a:xfrm>
          <a:off x="1399795" y="287198"/>
          <a:ext cx="3403724" cy="1038779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153176-A783-3741-A89C-E8DBB8425AC1}">
      <dsp:nvSpPr>
        <dsp:cNvPr id="0" name=""/>
        <dsp:cNvSpPr/>
      </dsp:nvSpPr>
      <dsp:spPr>
        <a:xfrm>
          <a:off x="2816456" y="2830816"/>
          <a:ext cx="579675" cy="370992"/>
        </a:xfrm>
        <a:prstGeom prst="down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944E1DC1-3697-AB4A-A928-68ACCA066CF3}">
      <dsp:nvSpPr>
        <dsp:cNvPr id="0" name=""/>
        <dsp:cNvSpPr/>
      </dsp:nvSpPr>
      <dsp:spPr>
        <a:xfrm>
          <a:off x="1715072" y="3127610"/>
          <a:ext cx="2782444" cy="695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b="1" kern="1200" dirty="0" smtClean="0"/>
            <a:t>철심</a:t>
          </a:r>
          <a:endParaRPr lang="ko-KR" altLang="en-US" sz="2200" b="1" kern="1200" dirty="0"/>
        </a:p>
      </dsp:txBody>
      <dsp:txXfrm>
        <a:off x="1715072" y="3127610"/>
        <a:ext cx="2782444" cy="695611"/>
      </dsp:txXfrm>
    </dsp:sp>
    <dsp:sp modelId="{BF1F0CE9-F064-9149-8D4E-EF610B759287}">
      <dsp:nvSpPr>
        <dsp:cNvPr id="0" name=""/>
        <dsp:cNvSpPr/>
      </dsp:nvSpPr>
      <dsp:spPr>
        <a:xfrm>
          <a:off x="2639829" y="1352468"/>
          <a:ext cx="1150888" cy="115088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히스테리시스손</a:t>
          </a:r>
          <a:endParaRPr lang="ko-KR" altLang="en-US" sz="1200" kern="1200" dirty="0"/>
        </a:p>
      </dsp:txBody>
      <dsp:txXfrm>
        <a:off x="2808373" y="1521012"/>
        <a:ext cx="813800" cy="813800"/>
      </dsp:txXfrm>
    </dsp:sp>
    <dsp:sp modelId="{840F58AD-86A3-CD4D-BC01-E4B1776B5A3C}">
      <dsp:nvSpPr>
        <dsp:cNvPr id="0" name=""/>
        <dsp:cNvSpPr/>
      </dsp:nvSpPr>
      <dsp:spPr>
        <a:xfrm>
          <a:off x="1803201" y="389705"/>
          <a:ext cx="1180959" cy="118095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철손</a:t>
          </a:r>
        </a:p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적게</a:t>
          </a:r>
          <a:endParaRPr lang="ko-KR" altLang="en-US" sz="1200" kern="1200" dirty="0"/>
        </a:p>
      </dsp:txBody>
      <dsp:txXfrm>
        <a:off x="1976148" y="562652"/>
        <a:ext cx="835065" cy="835065"/>
      </dsp:txXfrm>
    </dsp:sp>
    <dsp:sp modelId="{9A051657-DFF5-3E42-BD07-4B0AA44F6349}">
      <dsp:nvSpPr>
        <dsp:cNvPr id="0" name=""/>
        <dsp:cNvSpPr/>
      </dsp:nvSpPr>
      <dsp:spPr>
        <a:xfrm>
          <a:off x="3319491" y="302285"/>
          <a:ext cx="1181116" cy="118111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자기 </a:t>
          </a:r>
        </a:p>
        <a:p>
          <a:pPr lvl="0" algn="ctr" defTabSz="5334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저항 감소</a:t>
          </a:r>
          <a:endParaRPr lang="ko-KR" altLang="en-US" sz="1200" kern="1200" dirty="0"/>
        </a:p>
      </dsp:txBody>
      <dsp:txXfrm>
        <a:off x="3492461" y="475255"/>
        <a:ext cx="835176" cy="835176"/>
      </dsp:txXfrm>
    </dsp:sp>
    <dsp:sp modelId="{B183F83A-5FE8-BB48-8A96-D65651063EBB}">
      <dsp:nvSpPr>
        <dsp:cNvPr id="0" name=""/>
        <dsp:cNvSpPr/>
      </dsp:nvSpPr>
      <dsp:spPr>
        <a:xfrm>
          <a:off x="809472" y="-23181"/>
          <a:ext cx="4593644" cy="3142878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5A601D-27C2-5C43-B0CB-5EAA4734E2EC}">
      <dsp:nvSpPr>
        <dsp:cNvPr id="0" name=""/>
        <dsp:cNvSpPr/>
      </dsp:nvSpPr>
      <dsp:spPr>
        <a:xfrm>
          <a:off x="4389120" y="2320477"/>
          <a:ext cx="2836139" cy="2836139"/>
        </a:xfrm>
        <a:prstGeom prst="gear9">
          <a:avLst/>
        </a:prstGeom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29000">
              <a:schemeClr val="accent1">
                <a:lumMod val="0"/>
                <a:lumOff val="100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path path="circle">
            <a:fillToRect l="50000" t="-80000" r="50000" b="180000"/>
          </a:path>
          <a:tileRect/>
        </a:gra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900" b="1" kern="1200" dirty="0" smtClean="0">
              <a:solidFill>
                <a:schemeClr val="tx1"/>
              </a:solidFill>
            </a:rPr>
            <a:t>와류손 감소</a:t>
          </a:r>
          <a:endParaRPr lang="ko-KR" altLang="en-US" sz="1900" b="1" kern="1200" dirty="0">
            <a:solidFill>
              <a:schemeClr val="tx1"/>
            </a:solidFill>
          </a:endParaRPr>
        </a:p>
      </dsp:txBody>
      <dsp:txXfrm>
        <a:off x="4959310" y="2984829"/>
        <a:ext cx="1695759" cy="1457834"/>
      </dsp:txXfrm>
    </dsp:sp>
    <dsp:sp modelId="{9616CAA0-33CF-634D-8247-210CC31FB8CF}">
      <dsp:nvSpPr>
        <dsp:cNvPr id="0" name=""/>
        <dsp:cNvSpPr/>
      </dsp:nvSpPr>
      <dsp:spPr>
        <a:xfrm>
          <a:off x="2739002" y="1650117"/>
          <a:ext cx="2062646" cy="2062646"/>
        </a:xfrm>
        <a:prstGeom prst="gear6">
          <a:avLst/>
        </a:prstGeom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29000">
              <a:schemeClr val="accent1">
                <a:lumMod val="0"/>
                <a:lumOff val="100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path path="circle">
            <a:fillToRect l="50000" t="-80000" r="50000" b="180000"/>
          </a:path>
          <a:tileRect/>
        </a:gra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900" b="1" kern="1200" dirty="0" smtClean="0">
              <a:solidFill>
                <a:schemeClr val="tx1"/>
              </a:solidFill>
            </a:rPr>
            <a:t>손실 부피 감소</a:t>
          </a:r>
        </a:p>
      </dsp:txBody>
      <dsp:txXfrm>
        <a:off x="3258279" y="2172533"/>
        <a:ext cx="1024092" cy="1017814"/>
      </dsp:txXfrm>
    </dsp:sp>
    <dsp:sp modelId="{5C55415E-ED55-2D42-920C-86BBC7BCEE16}">
      <dsp:nvSpPr>
        <dsp:cNvPr id="0" name=""/>
        <dsp:cNvSpPr/>
      </dsp:nvSpPr>
      <dsp:spPr>
        <a:xfrm rot="20700000">
          <a:off x="3894295" y="227101"/>
          <a:ext cx="2020972" cy="2020972"/>
        </a:xfrm>
        <a:prstGeom prst="gear6">
          <a:avLst/>
        </a:prstGeom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29000">
              <a:schemeClr val="accent1">
                <a:lumMod val="0"/>
                <a:lumOff val="100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path path="circle">
            <a:fillToRect l="50000" t="-80000" r="50000" b="180000"/>
          </a:path>
          <a:tileRect/>
        </a:gra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900" b="1" kern="1200" dirty="0" smtClean="0">
              <a:solidFill>
                <a:schemeClr val="tx1"/>
              </a:solidFill>
            </a:rPr>
            <a:t>이상적인 전위 유지</a:t>
          </a:r>
          <a:endParaRPr lang="ko-KR" altLang="en-US" sz="1900" b="1" kern="1200" dirty="0">
            <a:solidFill>
              <a:schemeClr val="tx1"/>
            </a:solidFill>
          </a:endParaRPr>
        </a:p>
      </dsp:txBody>
      <dsp:txXfrm rot="-20700000">
        <a:off x="4337553" y="670360"/>
        <a:ext cx="1134455" cy="1134455"/>
      </dsp:txXfrm>
    </dsp:sp>
    <dsp:sp modelId="{9B568A6D-362F-C940-8F04-0B647BB938EA}">
      <dsp:nvSpPr>
        <dsp:cNvPr id="0" name=""/>
        <dsp:cNvSpPr/>
      </dsp:nvSpPr>
      <dsp:spPr>
        <a:xfrm>
          <a:off x="4181748" y="1886392"/>
          <a:ext cx="3630258" cy="3630258"/>
        </a:xfrm>
        <a:prstGeom prst="circularArrow">
          <a:avLst>
            <a:gd name="adj1" fmla="val 4687"/>
            <a:gd name="adj2" fmla="val 299029"/>
            <a:gd name="adj3" fmla="val 2535184"/>
            <a:gd name="adj4" fmla="val 15820900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630CDF-4B03-6149-89E8-931EF55E2071}">
      <dsp:nvSpPr>
        <dsp:cNvPr id="0" name=""/>
        <dsp:cNvSpPr/>
      </dsp:nvSpPr>
      <dsp:spPr>
        <a:xfrm>
          <a:off x="2373711" y="1189601"/>
          <a:ext cx="2637609" cy="2637609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AE478B-7FD3-6343-9298-BC0035DB8CF2}">
      <dsp:nvSpPr>
        <dsp:cNvPr id="0" name=""/>
        <dsp:cNvSpPr/>
      </dsp:nvSpPr>
      <dsp:spPr>
        <a:xfrm>
          <a:off x="3426823" y="-219697"/>
          <a:ext cx="2843874" cy="284387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35178-D738-9D42-B696-FE5B695A03EE}" type="datetimeFigureOut">
              <a:rPr kumimoji="1" lang="ko-KR" altLang="en-US" smtClean="0"/>
              <a:t>2017-05-30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770EFD-DAE6-364E-8483-AB195E421A8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7582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70EFD-DAE6-364E-8483-AB195E421A84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1288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75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7.tiff"/><Relationship Id="rId4" Type="http://schemas.openxmlformats.org/officeDocument/2006/relationships/diagramLayout" Target="../diagrams/layout1.xml"/><Relationship Id="rId9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slide" Target="slide5.xml"/><Relationship Id="rId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9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 rot="19848864">
            <a:off x="-3120050" y="-304170"/>
            <a:ext cx="9074792" cy="8041921"/>
          </a:xfrm>
          <a:prstGeom prst="rect">
            <a:avLst/>
          </a:prstGeom>
          <a:solidFill>
            <a:schemeClr val="accent4">
              <a:lumMod val="75000"/>
              <a:alpha val="31000"/>
            </a:schemeClr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50723" y="855406"/>
            <a:ext cx="45130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smtClean="0">
                <a:solidFill>
                  <a:schemeClr val="bg1"/>
                </a:solidFill>
                <a:latin typeface="HY엽서L" pitchFamily="18" charset="-127"/>
                <a:ea typeface="HY엽서L" pitchFamily="18" charset="-127"/>
              </a:rPr>
              <a:t>변압기</a:t>
            </a:r>
            <a:endParaRPr lang="ko-KR" altLang="en-US" sz="4000">
              <a:solidFill>
                <a:schemeClr val="bg1"/>
              </a:solidFill>
              <a:latin typeface="HY엽서L" pitchFamily="18" charset="-127"/>
              <a:ea typeface="HY엽서L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619432" y="1563292"/>
            <a:ext cx="414429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3246" y="6312285"/>
            <a:ext cx="300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  <a:latin typeface="HY엽서M" pitchFamily="18" charset="-127"/>
                <a:ea typeface="HY엽서M" pitchFamily="18" charset="-127"/>
              </a:rPr>
              <a:t>31404 </a:t>
            </a:r>
            <a:r>
              <a:rPr lang="ko-KR" altLang="en-US" dirty="0" smtClean="0">
                <a:solidFill>
                  <a:schemeClr val="bg1"/>
                </a:solidFill>
                <a:latin typeface="HY엽서M" pitchFamily="18" charset="-127"/>
                <a:ea typeface="HY엽서M" pitchFamily="18" charset="-127"/>
              </a:rPr>
              <a:t>강현욱</a:t>
            </a:r>
            <a:endParaRPr lang="ko-KR" altLang="en-US" dirty="0">
              <a:solidFill>
                <a:schemeClr val="bg1"/>
              </a:solidFill>
              <a:latin typeface="HY엽서M" pitchFamily="18" charset="-127"/>
              <a:ea typeface="HY엽서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915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60000">
              <a:schemeClr val="accent2">
                <a:lumMod val="0"/>
                <a:lumOff val="100000"/>
              </a:schemeClr>
            </a:gs>
            <a:gs pos="73000">
              <a:srgbClr val="92D050">
                <a:lumMod val="84000"/>
              </a:srgbClr>
            </a:gs>
          </a:gsLst>
          <a:lin ang="1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573967" y="704538"/>
            <a:ext cx="6325849" cy="8844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4000" dirty="0" smtClean="0"/>
              <a:t>CONTENTS</a:t>
            </a:r>
            <a:endParaRPr kumimoji="1" lang="ko-KR" altLang="en-US" sz="4000" dirty="0"/>
          </a:p>
        </p:txBody>
      </p:sp>
      <p:sp>
        <p:nvSpPr>
          <p:cNvPr id="8" name="텍스트 상자 7"/>
          <p:cNvSpPr txBox="1"/>
          <p:nvPr/>
        </p:nvSpPr>
        <p:spPr>
          <a:xfrm>
            <a:off x="1573967" y="2233533"/>
            <a:ext cx="569626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3000" dirty="0" smtClean="0"/>
              <a:t>1.</a:t>
            </a:r>
            <a:r>
              <a:rPr kumimoji="1" lang="ko-KR" altLang="en-US" sz="3000" dirty="0" smtClean="0"/>
              <a:t> 변압기 원리</a:t>
            </a:r>
            <a:endParaRPr kumimoji="1" lang="en-US" altLang="ko-KR" sz="3000" dirty="0" smtClean="0"/>
          </a:p>
          <a:p>
            <a:pPr>
              <a:lnSpc>
                <a:spcPct val="150000"/>
              </a:lnSpc>
            </a:pPr>
            <a:r>
              <a:rPr kumimoji="1" lang="en-US" altLang="ko-KR" dirty="0"/>
              <a:t>		</a:t>
            </a:r>
            <a:r>
              <a:rPr kumimoji="1" lang="en-US" altLang="ko-KR" sz="2200" dirty="0" smtClean="0"/>
              <a:t>-</a:t>
            </a:r>
            <a:r>
              <a:rPr kumimoji="1" lang="ko-KR" altLang="en-US" sz="2200" dirty="0" smtClean="0"/>
              <a:t>전자유도 작용</a:t>
            </a:r>
            <a:endParaRPr kumimoji="1" lang="en-US" altLang="ko-KR" sz="2200" dirty="0" smtClean="0"/>
          </a:p>
          <a:p>
            <a:pPr>
              <a:lnSpc>
                <a:spcPct val="150000"/>
              </a:lnSpc>
            </a:pPr>
            <a:endParaRPr kumimoji="1" lang="en-US" altLang="ko-KR" dirty="0" smtClean="0"/>
          </a:p>
          <a:p>
            <a:pPr>
              <a:lnSpc>
                <a:spcPct val="150000"/>
              </a:lnSpc>
            </a:pPr>
            <a:endParaRPr kumimoji="1" lang="en-US" altLang="ko-KR" dirty="0" smtClean="0"/>
          </a:p>
          <a:p>
            <a:pPr>
              <a:lnSpc>
                <a:spcPct val="150000"/>
              </a:lnSpc>
            </a:pPr>
            <a:r>
              <a:rPr kumimoji="1" lang="en-US" altLang="ko-KR" sz="3000" dirty="0" smtClean="0"/>
              <a:t>2.</a:t>
            </a:r>
            <a:r>
              <a:rPr kumimoji="1" lang="ko-KR" altLang="en-US" sz="3000" dirty="0" smtClean="0"/>
              <a:t> 변압기의 구조</a:t>
            </a:r>
            <a:endParaRPr kumimoji="1" lang="en-US" altLang="ko-KR" sz="3000" dirty="0" smtClean="0"/>
          </a:p>
          <a:p>
            <a:pPr>
              <a:lnSpc>
                <a:spcPct val="150000"/>
              </a:lnSpc>
            </a:pPr>
            <a:r>
              <a:rPr kumimoji="1" lang="en-US" altLang="ko-KR" dirty="0"/>
              <a:t>	</a:t>
            </a:r>
            <a:r>
              <a:rPr kumimoji="1" lang="en-US" altLang="ko-KR" dirty="0" smtClean="0"/>
              <a:t>	</a:t>
            </a:r>
            <a:r>
              <a:rPr kumimoji="1" lang="en-US" altLang="ko-KR" sz="2200" dirty="0" smtClean="0"/>
              <a:t>-</a:t>
            </a:r>
            <a:r>
              <a:rPr kumimoji="1" lang="ko-KR" altLang="en-US" sz="2200" dirty="0" smtClean="0"/>
              <a:t>본체의 구성</a:t>
            </a:r>
            <a:endParaRPr kumimoji="1" lang="en-US" altLang="ko-KR" sz="2200" dirty="0" smtClean="0"/>
          </a:p>
          <a:p>
            <a:pPr>
              <a:lnSpc>
                <a:spcPct val="150000"/>
              </a:lnSpc>
            </a:pPr>
            <a:r>
              <a:rPr kumimoji="1" lang="en-US" altLang="ko-KR" dirty="0"/>
              <a:t>	</a:t>
            </a:r>
            <a:r>
              <a:rPr kumimoji="1" lang="en-US" altLang="ko-KR" dirty="0" smtClean="0"/>
              <a:t>		</a:t>
            </a:r>
            <a:r>
              <a:rPr kumimoji="1" lang="en-US" altLang="ko-KR" sz="2000" dirty="0" smtClean="0"/>
              <a:t>1)</a:t>
            </a:r>
            <a:r>
              <a:rPr kumimoji="1" lang="ko-KR" altLang="en-US" sz="2000" dirty="0" smtClean="0"/>
              <a:t>철심</a:t>
            </a:r>
            <a:endParaRPr kumimoji="1" lang="en-US" altLang="ko-KR" sz="2000" dirty="0" smtClean="0"/>
          </a:p>
          <a:p>
            <a:pPr>
              <a:lnSpc>
                <a:spcPct val="150000"/>
              </a:lnSpc>
            </a:pPr>
            <a:r>
              <a:rPr kumimoji="1" lang="en-US" altLang="ko-KR" sz="2000" dirty="0"/>
              <a:t>	</a:t>
            </a:r>
            <a:r>
              <a:rPr kumimoji="1" lang="en-US" altLang="ko-KR" sz="2000" dirty="0" smtClean="0"/>
              <a:t>			2)</a:t>
            </a:r>
            <a:r>
              <a:rPr kumimoji="1" lang="ko-KR" altLang="en-US" sz="2000" dirty="0" smtClean="0"/>
              <a:t>권선</a:t>
            </a:r>
            <a:endParaRPr kumimoji="1"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809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5766" y="262603"/>
            <a:ext cx="10364451" cy="159617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3300" dirty="0" smtClean="0"/>
              <a:t>1.</a:t>
            </a:r>
            <a:r>
              <a:rPr kumimoji="1" lang="ko-KR" altLang="en-US" sz="3300" dirty="0" smtClean="0"/>
              <a:t> 변압기의 원리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ko-KR" altLang="en-US" sz="2800" dirty="0" smtClean="0"/>
              <a:t>전자 유도 작용</a:t>
            </a:r>
            <a:endParaRPr kumimoji="1" lang="ko-KR" altLang="en-US" sz="2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77326" y1="6087" x2="77326" y2="6087"/>
                        <a14:foregroundMark x1="17151" y1="84348" x2="17151" y2="843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37594" y="1858780"/>
            <a:ext cx="5080485" cy="3396836"/>
          </a:xfrm>
          <a:prstGeom prst="rect">
            <a:avLst/>
          </a:prstGeom>
        </p:spPr>
      </p:pic>
      <p:sp>
        <p:nvSpPr>
          <p:cNvPr id="5" name="텍스트 상자 4"/>
          <p:cNvSpPr txBox="1"/>
          <p:nvPr/>
        </p:nvSpPr>
        <p:spPr>
          <a:xfrm>
            <a:off x="7300209" y="3147935"/>
            <a:ext cx="59960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500" dirty="0" smtClean="0"/>
              <a:t>V1</a:t>
            </a:r>
            <a:endParaRPr kumimoji="1" lang="ko-KR" altLang="en-US" sz="2500" dirty="0"/>
          </a:p>
        </p:txBody>
      </p:sp>
      <p:sp>
        <p:nvSpPr>
          <p:cNvPr id="6" name="텍스트 상자 5"/>
          <p:cNvSpPr txBox="1"/>
          <p:nvPr/>
        </p:nvSpPr>
        <p:spPr>
          <a:xfrm>
            <a:off x="10792919" y="3837482"/>
            <a:ext cx="6145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500" smtClean="0"/>
              <a:t>V2</a:t>
            </a:r>
            <a:endParaRPr kumimoji="1" lang="ko-KR" altLang="en-US" sz="2500" dirty="0"/>
          </a:p>
        </p:txBody>
      </p:sp>
      <p:sp>
        <p:nvSpPr>
          <p:cNvPr id="8" name="텍스트 상자 7"/>
          <p:cNvSpPr txBox="1"/>
          <p:nvPr/>
        </p:nvSpPr>
        <p:spPr>
          <a:xfrm>
            <a:off x="9728616" y="1858780"/>
            <a:ext cx="10643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500" smtClean="0"/>
              <a:t>철심</a:t>
            </a:r>
            <a:endParaRPr kumimoji="1" lang="ko-KR" altLang="en-US" sz="2500"/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9278911" y="2214694"/>
            <a:ext cx="449705" cy="288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77326" y1="6087" x2="77326" y2="6087"/>
                        <a14:foregroundMark x1="17151" y1="84348" x2="17151" y2="843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4892" y="1259174"/>
            <a:ext cx="7135317" cy="4884330"/>
          </a:xfrm>
          <a:prstGeom prst="rect">
            <a:avLst/>
          </a:prstGeom>
        </p:spPr>
      </p:pic>
      <p:sp>
        <p:nvSpPr>
          <p:cNvPr id="13" name="타원 12"/>
          <p:cNvSpPr/>
          <p:nvPr/>
        </p:nvSpPr>
        <p:spPr>
          <a:xfrm>
            <a:off x="929390" y="3077019"/>
            <a:ext cx="674557" cy="7005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자유형 19"/>
          <p:cNvSpPr/>
          <p:nvPr/>
        </p:nvSpPr>
        <p:spPr>
          <a:xfrm>
            <a:off x="974361" y="3297799"/>
            <a:ext cx="494675" cy="255094"/>
          </a:xfrm>
          <a:custGeom>
            <a:avLst/>
            <a:gdLst>
              <a:gd name="connsiteX0" fmla="*/ 0 w 494675"/>
              <a:gd name="connsiteY0" fmla="*/ 239880 h 255094"/>
              <a:gd name="connsiteX1" fmla="*/ 134911 w 494675"/>
              <a:gd name="connsiteY1" fmla="*/ 37 h 255094"/>
              <a:gd name="connsiteX2" fmla="*/ 314793 w 494675"/>
              <a:gd name="connsiteY2" fmla="*/ 254870 h 255094"/>
              <a:gd name="connsiteX3" fmla="*/ 494675 w 494675"/>
              <a:gd name="connsiteY3" fmla="*/ 45008 h 255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4675" h="255094">
                <a:moveTo>
                  <a:pt x="0" y="239880"/>
                </a:moveTo>
                <a:cubicBezTo>
                  <a:pt x="41223" y="118709"/>
                  <a:pt x="82446" y="-2461"/>
                  <a:pt x="134911" y="37"/>
                </a:cubicBezTo>
                <a:cubicBezTo>
                  <a:pt x="187376" y="2535"/>
                  <a:pt x="254832" y="247375"/>
                  <a:pt x="314793" y="254870"/>
                </a:cubicBezTo>
                <a:cubicBezTo>
                  <a:pt x="374754" y="262365"/>
                  <a:pt x="467193" y="79985"/>
                  <a:pt x="494675" y="4500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5951095" y="4167266"/>
            <a:ext cx="786499" cy="494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부하</a:t>
            </a:r>
            <a:r>
              <a:rPr kumimoji="1" lang="en-US" altLang="ko-KR" dirty="0" smtClean="0"/>
              <a:t> </a:t>
            </a:r>
            <a:endParaRPr kumimoji="1" lang="ko-KR" altLang="en-US" sz="2000" dirty="0"/>
          </a:p>
        </p:txBody>
      </p:sp>
      <p:cxnSp>
        <p:nvCxnSpPr>
          <p:cNvPr id="28" name="직선 화살표 연결선 27"/>
          <p:cNvCxnSpPr/>
          <p:nvPr/>
        </p:nvCxnSpPr>
        <p:spPr>
          <a:xfrm flipH="1" flipV="1">
            <a:off x="2229944" y="1274167"/>
            <a:ext cx="41641" cy="3342806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 flipV="1">
            <a:off x="2503416" y="1514008"/>
            <a:ext cx="14990" cy="3357797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 flipV="1">
            <a:off x="4085513" y="2523207"/>
            <a:ext cx="41641" cy="3342806"/>
          </a:xfrm>
          <a:prstGeom prst="straightConnector1">
            <a:avLst/>
          </a:prstGeom>
          <a:ln w="2540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 flipV="1">
            <a:off x="4336636" y="2784315"/>
            <a:ext cx="14990" cy="3357797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/>
          <p:cNvGrpSpPr/>
          <p:nvPr/>
        </p:nvGrpSpPr>
        <p:grpSpPr>
          <a:xfrm>
            <a:off x="2046028" y="907177"/>
            <a:ext cx="214076" cy="355732"/>
            <a:chOff x="2105987" y="862207"/>
            <a:chExt cx="247913" cy="411960"/>
          </a:xfrm>
        </p:grpSpPr>
        <p:sp>
          <p:nvSpPr>
            <p:cNvPr id="35" name="도넛[D] 34"/>
            <p:cNvSpPr/>
            <p:nvPr/>
          </p:nvSpPr>
          <p:spPr>
            <a:xfrm>
              <a:off x="2105987" y="890230"/>
              <a:ext cx="247913" cy="340921"/>
            </a:xfrm>
            <a:prstGeom prst="donut">
              <a:avLst>
                <a:gd name="adj" fmla="val 203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[R] 36"/>
            <p:cNvCxnSpPr/>
            <p:nvPr/>
          </p:nvCxnSpPr>
          <p:spPr>
            <a:xfrm>
              <a:off x="2105987" y="862207"/>
              <a:ext cx="247913" cy="4119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텍스트 상자 39"/>
          <p:cNvSpPr txBox="1"/>
          <p:nvPr/>
        </p:nvSpPr>
        <p:spPr>
          <a:xfrm>
            <a:off x="2189010" y="933277"/>
            <a:ext cx="299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1</a:t>
            </a:r>
            <a:endParaRPr kumimoji="1" lang="ko-KR" altLang="en-US" dirty="0"/>
          </a:p>
        </p:txBody>
      </p:sp>
      <p:grpSp>
        <p:nvGrpSpPr>
          <p:cNvPr id="42" name="그룹 41"/>
          <p:cNvGrpSpPr/>
          <p:nvPr/>
        </p:nvGrpSpPr>
        <p:grpSpPr>
          <a:xfrm>
            <a:off x="2610586" y="1221967"/>
            <a:ext cx="229592" cy="381516"/>
            <a:chOff x="2105987" y="862207"/>
            <a:chExt cx="247913" cy="411960"/>
          </a:xfrm>
        </p:grpSpPr>
        <p:sp>
          <p:nvSpPr>
            <p:cNvPr id="43" name="도넛[D] 42"/>
            <p:cNvSpPr/>
            <p:nvPr/>
          </p:nvSpPr>
          <p:spPr>
            <a:xfrm>
              <a:off x="2105987" y="890230"/>
              <a:ext cx="247913" cy="340921"/>
            </a:xfrm>
            <a:prstGeom prst="donut">
              <a:avLst>
                <a:gd name="adj" fmla="val 2036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44" name="직선 연결선[R] 43"/>
            <p:cNvCxnSpPr/>
            <p:nvPr/>
          </p:nvCxnSpPr>
          <p:spPr>
            <a:xfrm>
              <a:off x="2105987" y="862207"/>
              <a:ext cx="247913" cy="4119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텍스트 상자 44"/>
          <p:cNvSpPr txBox="1"/>
          <p:nvPr/>
        </p:nvSpPr>
        <p:spPr>
          <a:xfrm>
            <a:off x="2768558" y="1338007"/>
            <a:ext cx="529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21</a:t>
            </a:r>
            <a:endParaRPr kumimoji="1" lang="ko-KR" altLang="en-US" dirty="0"/>
          </a:p>
        </p:txBody>
      </p:sp>
      <p:grpSp>
        <p:nvGrpSpPr>
          <p:cNvPr id="46" name="그룹 45"/>
          <p:cNvGrpSpPr/>
          <p:nvPr/>
        </p:nvGrpSpPr>
        <p:grpSpPr>
          <a:xfrm>
            <a:off x="3545044" y="5688147"/>
            <a:ext cx="214076" cy="355732"/>
            <a:chOff x="2105987" y="862207"/>
            <a:chExt cx="247913" cy="411960"/>
          </a:xfrm>
        </p:grpSpPr>
        <p:sp>
          <p:nvSpPr>
            <p:cNvPr id="47" name="도넛[D] 46"/>
            <p:cNvSpPr/>
            <p:nvPr/>
          </p:nvSpPr>
          <p:spPr>
            <a:xfrm>
              <a:off x="2105987" y="890230"/>
              <a:ext cx="247913" cy="340921"/>
            </a:xfrm>
            <a:prstGeom prst="donut">
              <a:avLst>
                <a:gd name="adj" fmla="val 203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48" name="직선 연결선[R] 47"/>
            <p:cNvCxnSpPr/>
            <p:nvPr/>
          </p:nvCxnSpPr>
          <p:spPr>
            <a:xfrm>
              <a:off x="2105987" y="862207"/>
              <a:ext cx="247913" cy="4119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그룹 48"/>
          <p:cNvGrpSpPr/>
          <p:nvPr/>
        </p:nvGrpSpPr>
        <p:grpSpPr>
          <a:xfrm>
            <a:off x="4164115" y="6142112"/>
            <a:ext cx="229592" cy="381516"/>
            <a:chOff x="2105987" y="862207"/>
            <a:chExt cx="247913" cy="411960"/>
          </a:xfrm>
        </p:grpSpPr>
        <p:sp>
          <p:nvSpPr>
            <p:cNvPr id="50" name="도넛[D] 49"/>
            <p:cNvSpPr/>
            <p:nvPr/>
          </p:nvSpPr>
          <p:spPr>
            <a:xfrm>
              <a:off x="2105987" y="890230"/>
              <a:ext cx="247913" cy="340921"/>
            </a:xfrm>
            <a:prstGeom prst="donut">
              <a:avLst>
                <a:gd name="adj" fmla="val 2036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51" name="직선 연결선[R] 50"/>
            <p:cNvCxnSpPr/>
            <p:nvPr/>
          </p:nvCxnSpPr>
          <p:spPr>
            <a:xfrm>
              <a:off x="2105987" y="862207"/>
              <a:ext cx="247913" cy="4119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텍스트 상자 51"/>
          <p:cNvSpPr txBox="1"/>
          <p:nvPr/>
        </p:nvSpPr>
        <p:spPr>
          <a:xfrm>
            <a:off x="3664964" y="5866013"/>
            <a:ext cx="619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mtClean="0"/>
              <a:t>21</a:t>
            </a:r>
            <a:endParaRPr kumimoji="1" lang="ko-KR" altLang="en-US" dirty="0"/>
          </a:p>
        </p:txBody>
      </p:sp>
      <p:sp>
        <p:nvSpPr>
          <p:cNvPr id="53" name="텍스트 상자 52"/>
          <p:cNvSpPr txBox="1"/>
          <p:nvPr/>
        </p:nvSpPr>
        <p:spPr>
          <a:xfrm>
            <a:off x="4393707" y="6340839"/>
            <a:ext cx="403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2</a:t>
            </a:r>
            <a:endParaRPr kumimoji="1" lang="ko-KR" altLang="en-US" dirty="0"/>
          </a:p>
        </p:txBody>
      </p:sp>
      <p:cxnSp>
        <p:nvCxnSpPr>
          <p:cNvPr id="55" name="직선 연결선[R] 54"/>
          <p:cNvCxnSpPr/>
          <p:nvPr/>
        </p:nvCxnSpPr>
        <p:spPr>
          <a:xfrm>
            <a:off x="5696262" y="3147935"/>
            <a:ext cx="149902" cy="28481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[R] 56"/>
          <p:cNvCxnSpPr/>
          <p:nvPr/>
        </p:nvCxnSpPr>
        <p:spPr>
          <a:xfrm flipV="1">
            <a:off x="5613274" y="3447738"/>
            <a:ext cx="262871" cy="1922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텍스트 상자 60"/>
          <p:cNvSpPr txBox="1"/>
          <p:nvPr/>
        </p:nvSpPr>
        <p:spPr>
          <a:xfrm>
            <a:off x="5951095" y="2784315"/>
            <a:ext cx="4197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dirty="0" smtClean="0">
                <a:solidFill>
                  <a:srgbClr val="FF0000"/>
                </a:solidFill>
              </a:rPr>
              <a:t>I</a:t>
            </a:r>
            <a:r>
              <a:rPr kumimoji="1" lang="en-US" altLang="ko-KR" dirty="0" smtClean="0">
                <a:solidFill>
                  <a:srgbClr val="FF0000"/>
                </a:solidFill>
              </a:rPr>
              <a:t>2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767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5" grpId="0"/>
      <p:bldP spid="52" grpId="0"/>
      <p:bldP spid="53" grpId="0"/>
      <p:bldP spid="6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kumimoji="1" lang="en-US" altLang="ko-KR" dirty="0" smtClean="0"/>
              <a:t>2.</a:t>
            </a:r>
            <a:r>
              <a:rPr kumimoji="1" lang="ko-KR" altLang="en-US" dirty="0" smtClean="0"/>
              <a:t> 변압기의 구조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en-US" altLang="ko-KR" dirty="0"/>
              <a:t>	</a:t>
            </a:r>
            <a:r>
              <a:rPr kumimoji="1" lang="en-US" altLang="ko-KR" dirty="0" smtClean="0"/>
              <a:t>-</a:t>
            </a:r>
            <a:r>
              <a:rPr kumimoji="1" lang="ko-KR" altLang="en-US" dirty="0" smtClean="0"/>
              <a:t>본체의 구성</a:t>
            </a:r>
            <a:endParaRPr kumimoji="1" lang="ko-KR" altLang="en-US" dirty="0"/>
          </a:p>
        </p:txBody>
      </p:sp>
      <p:sp>
        <p:nvSpPr>
          <p:cNvPr id="4" name="다이아몬드 3">
            <a:hlinkClick r:id="rId2" action="ppaction://hlinksldjump"/>
          </p:cNvPr>
          <p:cNvSpPr/>
          <p:nvPr/>
        </p:nvSpPr>
        <p:spPr>
          <a:xfrm>
            <a:off x="2533335" y="3192905"/>
            <a:ext cx="2098623" cy="2038662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500" b="1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철심</a:t>
            </a:r>
            <a:endParaRPr kumimoji="1" lang="ko-KR" altLang="en-US" sz="2500" b="1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다이아몬드 7">
            <a:hlinkClick r:id="rId3" action="ppaction://hlinksldjump"/>
          </p:cNvPr>
          <p:cNvSpPr/>
          <p:nvPr/>
        </p:nvSpPr>
        <p:spPr>
          <a:xfrm>
            <a:off x="8124666" y="3192905"/>
            <a:ext cx="2098623" cy="2038662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500" b="1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권선</a:t>
            </a:r>
            <a:endParaRPr kumimoji="1" lang="ko-KR" altLang="en-US" sz="2500" b="1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678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825" y="3927"/>
            <a:ext cx="10364451" cy="1596177"/>
          </a:xfrm>
        </p:spPr>
        <p:txBody>
          <a:bodyPr/>
          <a:lstStyle/>
          <a:p>
            <a:r>
              <a:rPr kumimoji="1" lang="en-US" altLang="ko-KR" sz="2400" dirty="0" smtClean="0"/>
              <a:t>2.</a:t>
            </a:r>
            <a:r>
              <a:rPr kumimoji="1" lang="ko-KR" altLang="en-US" sz="2400" dirty="0" smtClean="0"/>
              <a:t> 변압기의 구조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en-US" altLang="ko-KR" dirty="0"/>
              <a:t>	</a:t>
            </a:r>
            <a:r>
              <a:rPr kumimoji="1" lang="en-US" altLang="ko-KR" sz="3000" dirty="0" smtClean="0"/>
              <a:t>-</a:t>
            </a:r>
            <a:r>
              <a:rPr kumimoji="1" lang="ko-KR" altLang="en-US" sz="3000" dirty="0" smtClean="0"/>
              <a:t>본체의 구성</a:t>
            </a:r>
            <a:r>
              <a:rPr kumimoji="1" lang="en-US" altLang="ko-KR" sz="3000" dirty="0" smtClean="0"/>
              <a:t/>
            </a:r>
            <a:br>
              <a:rPr kumimoji="1" lang="en-US" altLang="ko-KR" sz="3000" dirty="0" smtClean="0"/>
            </a:br>
            <a:r>
              <a:rPr kumimoji="1" lang="en-US" altLang="ko-KR" dirty="0"/>
              <a:t>	</a:t>
            </a:r>
            <a:r>
              <a:rPr kumimoji="1" lang="en-US" altLang="ko-KR" b="1" dirty="0" smtClean="0"/>
              <a:t>1)</a:t>
            </a:r>
            <a:r>
              <a:rPr kumimoji="1" lang="ko-KR" altLang="en-US" b="1" dirty="0" smtClean="0"/>
              <a:t>철심</a:t>
            </a:r>
            <a:endParaRPr kumimoji="1" lang="ko-KR" altLang="en-US" b="1" dirty="0"/>
          </a:p>
        </p:txBody>
      </p:sp>
      <p:sp>
        <p:nvSpPr>
          <p:cNvPr id="8" name="톱니 모양의 오른쪽 화살표[N] 7">
            <a:hlinkClick r:id="" action="ppaction://hlinkshowjump?jump=nextslide"/>
          </p:cNvPr>
          <p:cNvSpPr/>
          <p:nvPr/>
        </p:nvSpPr>
        <p:spPr>
          <a:xfrm>
            <a:off x="839996" y="4961743"/>
            <a:ext cx="3657600" cy="1101778"/>
          </a:xfrm>
          <a:prstGeom prst="notchedRightArrow">
            <a:avLst/>
          </a:prstGeom>
          <a:gradFill flip="none" rotWithShape="1">
            <a:gsLst>
              <a:gs pos="0">
                <a:schemeClr val="bg1">
                  <a:tint val="90000"/>
                  <a:lumMod val="110000"/>
                </a:schemeClr>
              </a:gs>
              <a:gs pos="100000">
                <a:schemeClr val="bg1">
                  <a:shade val="64000"/>
                  <a:lumMod val="88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ln>
                  <a:solidFill>
                    <a:sysClr val="windowText" lastClr="000000"/>
                  </a:solidFill>
                </a:ln>
              </a:rPr>
              <a:t>1.</a:t>
            </a:r>
            <a:r>
              <a:rPr kumimoji="1" lang="ko-KR" altLang="en-US" dirty="0" smtClean="0">
                <a:ln>
                  <a:solidFill>
                    <a:sysClr val="windowText" lastClr="000000"/>
                  </a:solidFill>
                </a:ln>
              </a:rPr>
              <a:t> 내철형</a:t>
            </a:r>
            <a:endParaRPr kumimoji="1" lang="ko-KR" alt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9" name="톱니 모양의 오른쪽 화살표[N] 8">
            <a:hlinkClick r:id="rId2" action="ppaction://hlinksldjump"/>
          </p:cNvPr>
          <p:cNvSpPr/>
          <p:nvPr/>
        </p:nvSpPr>
        <p:spPr>
          <a:xfrm>
            <a:off x="7360717" y="4961743"/>
            <a:ext cx="3657600" cy="1101778"/>
          </a:xfrm>
          <a:prstGeom prst="notchedRightArrow">
            <a:avLst/>
          </a:prstGeom>
          <a:gradFill flip="none" rotWithShape="1">
            <a:gsLst>
              <a:gs pos="0">
                <a:schemeClr val="bg1">
                  <a:tint val="90000"/>
                  <a:lumMod val="110000"/>
                </a:schemeClr>
              </a:gs>
              <a:gs pos="100000">
                <a:schemeClr val="bg1">
                  <a:shade val="64000"/>
                  <a:lumMod val="88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ln>
                  <a:solidFill>
                    <a:sysClr val="windowText" lastClr="000000"/>
                  </a:solidFill>
                </a:ln>
              </a:rPr>
              <a:t>2.</a:t>
            </a:r>
            <a:r>
              <a:rPr kumimoji="1" lang="ko-KR" altLang="en-US" dirty="0" smtClean="0">
                <a:ln>
                  <a:solidFill>
                    <a:sysClr val="windowText" lastClr="000000"/>
                  </a:solidFill>
                </a:ln>
              </a:rPr>
              <a:t> 외철형</a:t>
            </a:r>
            <a:endParaRPr kumimoji="1" lang="ko-KR" alt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graphicFrame>
        <p:nvGraphicFramePr>
          <p:cNvPr id="11" name="다이어그램 10"/>
          <p:cNvGraphicFramePr/>
          <p:nvPr>
            <p:extLst>
              <p:ext uri="{D42A27DB-BD31-4B8C-83A1-F6EECF244321}">
                <p14:modId xmlns:p14="http://schemas.microsoft.com/office/powerpoint/2010/main" val="1203331465"/>
              </p:ext>
            </p:extLst>
          </p:nvPr>
        </p:nvGraphicFramePr>
        <p:xfrm>
          <a:off x="3066321" y="1678900"/>
          <a:ext cx="6212589" cy="37099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>
                        <a14:backgroundMark x1="96026" y1="92767" x2="96026" y2="92767"/>
                        <a14:backgroundMark x1="2649" y1="11006" x2="2649" y2="11006"/>
                        <a14:backgroundMark x1="95497" y1="8491" x2="95497" y2="8491"/>
                        <a14:backgroundMark x1="3576" y1="80503" x2="3576" y2="80503"/>
                        <a14:backgroundMark x1="46887" y1="84906" x2="46887" y2="84906"/>
                        <a14:backgroundMark x1="44106" y1="31132" x2="44106" y2="3113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1103" y="3792442"/>
            <a:ext cx="3104131" cy="122919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41198" y="3672520"/>
            <a:ext cx="2507416" cy="146903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6273" y="302618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철심</a:t>
            </a:r>
            <a:r>
              <a:rPr lang="en-US" altLang="ko-KR" dirty="0"/>
              <a:t>: </a:t>
            </a:r>
            <a:r>
              <a:rPr lang="ko-KR" altLang="en-US" dirty="0"/>
              <a:t>변압기에서 전자 유도 작용 을 하기</a:t>
            </a:r>
            <a:endParaRPr lang="en-US" altLang="ko-KR" dirty="0"/>
          </a:p>
          <a:p>
            <a:r>
              <a:rPr lang="ko-KR" altLang="en-US" dirty="0"/>
              <a:t>위한 </a:t>
            </a:r>
            <a:r>
              <a:rPr lang="ko-KR" altLang="en-US" dirty="0" err="1"/>
              <a:t>자속의</a:t>
            </a:r>
            <a:r>
              <a:rPr lang="ko-KR" altLang="en-US" dirty="0"/>
              <a:t> 통로 이다</a:t>
            </a:r>
            <a:r>
              <a:rPr lang="en-US" altLang="ko-KR" dirty="0"/>
              <a:t>. </a:t>
            </a:r>
          </a:p>
        </p:txBody>
      </p:sp>
      <p:sp>
        <p:nvSpPr>
          <p:cNvPr id="4" name="직사각형 3"/>
          <p:cNvSpPr/>
          <p:nvPr/>
        </p:nvSpPr>
        <p:spPr>
          <a:xfrm rot="10800000" flipV="1">
            <a:off x="8486592" y="2426024"/>
            <a:ext cx="37054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철심에 의한 </a:t>
            </a:r>
            <a:r>
              <a:rPr lang="ko-KR" altLang="en-US" dirty="0" err="1"/>
              <a:t>철손</a:t>
            </a:r>
            <a:r>
              <a:rPr lang="ko-KR" altLang="en-US" dirty="0"/>
              <a:t> 중 </a:t>
            </a:r>
            <a:r>
              <a:rPr lang="ko-KR" altLang="en-US" dirty="0" err="1">
                <a:solidFill>
                  <a:srgbClr val="FF0000"/>
                </a:solidFill>
              </a:rPr>
              <a:t>와류손</a:t>
            </a:r>
            <a:r>
              <a:rPr lang="ko-KR" altLang="en-US" dirty="0" err="1"/>
              <a:t>과</a:t>
            </a:r>
            <a:r>
              <a:rPr lang="ko-KR" altLang="en-US" dirty="0"/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히스테리시스손</a:t>
            </a:r>
            <a:r>
              <a:rPr lang="ko-KR" altLang="en-US" dirty="0" err="1"/>
              <a:t>이</a:t>
            </a:r>
            <a:r>
              <a:rPr lang="ko-KR" altLang="en-US" dirty="0"/>
              <a:t> 있습니다</a:t>
            </a:r>
            <a:r>
              <a:rPr lang="en-US" altLang="ko-KR" dirty="0"/>
              <a:t>. </a:t>
            </a:r>
            <a:r>
              <a:rPr lang="ko-KR" altLang="en-US" dirty="0"/>
              <a:t>그 손실을 줄이기 위해 규소강판을 성층하여 사용합니다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878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5000">
              <a:schemeClr val="bg1"/>
            </a:gs>
            <a:gs pos="73000">
              <a:schemeClr val="accent4">
                <a:lumMod val="97000"/>
                <a:lumOff val="3000"/>
              </a:schemeClr>
            </a:gs>
            <a:gs pos="95000">
              <a:schemeClr val="accent4">
                <a:lumMod val="60000"/>
                <a:lumOff val="40000"/>
              </a:schemeClr>
            </a:gs>
          </a:gsLst>
          <a:lin ang="14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backgroundMark x1="96026" y1="92767" x2="96026" y2="92767"/>
                        <a14:backgroundMark x1="2649" y1="11006" x2="2649" y2="11006"/>
                        <a14:backgroundMark x1="95497" y1="8491" x2="95497" y2="8491"/>
                        <a14:backgroundMark x1="3576" y1="80503" x2="3576" y2="80503"/>
                        <a14:backgroundMark x1="46887" y1="84906" x2="46887" y2="84906"/>
                        <a14:backgroundMark x1="44106" y1="31132" x2="44106" y2="3113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21312" y="3747541"/>
            <a:ext cx="5337592" cy="2113613"/>
          </a:xfrm>
          <a:prstGeom prst="rect">
            <a:avLst/>
          </a:prstGeom>
        </p:spPr>
      </p:pic>
      <p:sp>
        <p:nvSpPr>
          <p:cNvPr id="16" name="텍스트 상자 15"/>
          <p:cNvSpPr txBox="1"/>
          <p:nvPr/>
        </p:nvSpPr>
        <p:spPr>
          <a:xfrm>
            <a:off x="3567659" y="404734"/>
            <a:ext cx="50966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dirty="0" smtClean="0">
                <a:latin typeface="Dotum" charset="-127"/>
                <a:ea typeface="Dotum" charset="-127"/>
                <a:cs typeface="Dotum" charset="-127"/>
              </a:rPr>
              <a:t>1)</a:t>
            </a:r>
            <a:r>
              <a:rPr kumimoji="1" lang="ko-KR" altLang="en-US" sz="2400" dirty="0" smtClean="0">
                <a:latin typeface="Dotum" charset="-127"/>
                <a:ea typeface="Dotum" charset="-127"/>
                <a:cs typeface="Dotum" charset="-127"/>
              </a:rPr>
              <a:t> 철심</a:t>
            </a:r>
            <a:endParaRPr kumimoji="1" lang="en-US" altLang="ko-KR" sz="2400" dirty="0" smtClean="0">
              <a:latin typeface="Dotum" charset="-127"/>
              <a:ea typeface="Dotum" charset="-127"/>
              <a:cs typeface="Dotum" charset="-127"/>
            </a:endParaRPr>
          </a:p>
          <a:p>
            <a:pPr algn="ctr"/>
            <a:r>
              <a:rPr kumimoji="1" lang="en-US" altLang="ko-KR" sz="3500" b="1" dirty="0">
                <a:latin typeface="Dotum" charset="-127"/>
                <a:ea typeface="Dotum" charset="-127"/>
                <a:cs typeface="Dotum" charset="-127"/>
              </a:rPr>
              <a:t>	</a:t>
            </a:r>
            <a:r>
              <a:rPr kumimoji="1" lang="en-US" altLang="ko-KR" sz="3500" b="1" dirty="0" smtClean="0">
                <a:latin typeface="Dotum" charset="-127"/>
                <a:ea typeface="Dotum" charset="-127"/>
                <a:cs typeface="Dotum" charset="-127"/>
              </a:rPr>
              <a:t>	</a:t>
            </a:r>
            <a:r>
              <a:rPr kumimoji="1" lang="ko-KR" altLang="en-US" sz="3600" b="1" dirty="0" smtClean="0">
                <a:latin typeface="Dotum" charset="-127"/>
                <a:ea typeface="Dotum" charset="-127"/>
                <a:cs typeface="Dotum" charset="-127"/>
              </a:rPr>
              <a:t>내철형</a:t>
            </a:r>
            <a:endParaRPr kumimoji="1" lang="ko-KR" altLang="en-US" sz="3600" b="1" dirty="0">
              <a:latin typeface="Dotum" charset="-127"/>
              <a:ea typeface="Dotum" charset="-127"/>
              <a:cs typeface="Dotum" charset="-127"/>
            </a:endParaRPr>
          </a:p>
        </p:txBody>
      </p:sp>
      <p:sp>
        <p:nvSpPr>
          <p:cNvPr id="17" name="오른쪽 화살표[R] 16">
            <a:hlinkClick r:id="rId5" action="ppaction://hlinksldjump"/>
          </p:cNvPr>
          <p:cNvSpPr/>
          <p:nvPr/>
        </p:nvSpPr>
        <p:spPr>
          <a:xfrm>
            <a:off x="629587" y="5861154"/>
            <a:ext cx="1349115" cy="846944"/>
          </a:xfrm>
          <a:prstGeom prst="rightArrow">
            <a:avLst>
              <a:gd name="adj1" fmla="val 46460"/>
              <a:gd name="adj2" fmla="val 50000"/>
            </a:avLst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다음</a:t>
            </a:r>
            <a:endParaRPr kumimoji="1"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텍스트 상자 17"/>
          <p:cNvSpPr txBox="1"/>
          <p:nvPr/>
        </p:nvSpPr>
        <p:spPr>
          <a:xfrm>
            <a:off x="2023673" y="1723869"/>
            <a:ext cx="5036696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500" b="1" dirty="0" smtClean="0">
                <a:latin typeface="PilGi" charset="-127"/>
                <a:ea typeface="PilGi" charset="-127"/>
                <a:cs typeface="PilGi" charset="-127"/>
              </a:rPr>
              <a:t>내철형 변압기는 철심이 안쪽에 배치되고 권선이 철심을 둘러싸는 형태</a:t>
            </a:r>
            <a:endParaRPr kumimoji="1" lang="ko-KR" altLang="en-US" sz="2500" b="1" dirty="0">
              <a:latin typeface="PilGi" charset="-127"/>
              <a:ea typeface="PilGi" charset="-127"/>
              <a:cs typeface="PilGi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627" y="2388641"/>
            <a:ext cx="3341687" cy="135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686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5000">
              <a:schemeClr val="bg1"/>
            </a:gs>
            <a:gs pos="73000">
              <a:schemeClr val="accent4">
                <a:lumMod val="97000"/>
                <a:lumOff val="3000"/>
              </a:schemeClr>
            </a:gs>
            <a:gs pos="95000">
              <a:schemeClr val="accent4">
                <a:lumMod val="60000"/>
                <a:lumOff val="40000"/>
              </a:schemeClr>
            </a:gs>
          </a:gsLst>
          <a:lin ang="14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상자 15"/>
          <p:cNvSpPr txBox="1"/>
          <p:nvPr/>
        </p:nvSpPr>
        <p:spPr>
          <a:xfrm>
            <a:off x="3567659" y="404734"/>
            <a:ext cx="50966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dirty="0" smtClean="0">
                <a:solidFill>
                  <a:prstClr val="black"/>
                </a:solidFill>
                <a:latin typeface="Dotum" charset="-127"/>
                <a:ea typeface="Dotum" charset="-127"/>
                <a:cs typeface="Dotum" charset="-127"/>
              </a:rPr>
              <a:t>1)</a:t>
            </a:r>
            <a:r>
              <a:rPr kumimoji="1" lang="ko-KR" altLang="en-US" sz="2400" dirty="0" smtClean="0">
                <a:solidFill>
                  <a:prstClr val="black"/>
                </a:solidFill>
                <a:latin typeface="Dotum" charset="-127"/>
                <a:ea typeface="Dotum" charset="-127"/>
                <a:cs typeface="Dotum" charset="-127"/>
              </a:rPr>
              <a:t> 철심</a:t>
            </a:r>
            <a:endParaRPr kumimoji="1" lang="en-US" altLang="ko-KR" sz="2400" dirty="0" smtClean="0">
              <a:solidFill>
                <a:prstClr val="black"/>
              </a:solidFill>
              <a:latin typeface="Dotum" charset="-127"/>
              <a:ea typeface="Dotum" charset="-127"/>
              <a:cs typeface="Dotum" charset="-127"/>
            </a:endParaRPr>
          </a:p>
          <a:p>
            <a:pPr algn="ctr"/>
            <a:r>
              <a:rPr kumimoji="1" lang="en-US" altLang="ko-KR" sz="3500" b="1" dirty="0">
                <a:solidFill>
                  <a:prstClr val="black"/>
                </a:solidFill>
                <a:latin typeface="Dotum" charset="-127"/>
                <a:ea typeface="Dotum" charset="-127"/>
                <a:cs typeface="Dotum" charset="-127"/>
              </a:rPr>
              <a:t>	</a:t>
            </a:r>
            <a:r>
              <a:rPr kumimoji="1" lang="en-US" altLang="ko-KR" sz="3500" b="1" dirty="0" smtClean="0">
                <a:solidFill>
                  <a:prstClr val="black"/>
                </a:solidFill>
                <a:latin typeface="Dotum" charset="-127"/>
                <a:ea typeface="Dotum" charset="-127"/>
                <a:cs typeface="Dotum" charset="-127"/>
              </a:rPr>
              <a:t>	</a:t>
            </a:r>
            <a:r>
              <a:rPr kumimoji="1" lang="ko-KR" altLang="en-US" sz="3600" b="1" dirty="0" smtClean="0">
                <a:solidFill>
                  <a:prstClr val="black"/>
                </a:solidFill>
                <a:latin typeface="Dotum" charset="-127"/>
                <a:ea typeface="Dotum" charset="-127"/>
                <a:cs typeface="Dotum" charset="-127"/>
              </a:rPr>
              <a:t>외철형</a:t>
            </a:r>
            <a:endParaRPr kumimoji="1" lang="en-US" altLang="ko-KR" sz="3600" b="1" dirty="0" smtClean="0">
              <a:solidFill>
                <a:prstClr val="black"/>
              </a:solidFill>
              <a:latin typeface="Dotum" charset="-127"/>
              <a:ea typeface="Dotum" charset="-127"/>
              <a:cs typeface="Dotum" charset="-127"/>
            </a:endParaRPr>
          </a:p>
        </p:txBody>
      </p:sp>
      <p:sp>
        <p:nvSpPr>
          <p:cNvPr id="2" name="오른쪽 화살표[R] 1">
            <a:hlinkClick r:id="rId2" action="ppaction://hlinksldjump"/>
          </p:cNvPr>
          <p:cNvSpPr/>
          <p:nvPr/>
        </p:nvSpPr>
        <p:spPr>
          <a:xfrm>
            <a:off x="629587" y="5936107"/>
            <a:ext cx="1349115" cy="846944"/>
          </a:xfrm>
          <a:prstGeom prst="rightArrow">
            <a:avLst>
              <a:gd name="adj1" fmla="val 46460"/>
              <a:gd name="adj2" fmla="val 50000"/>
            </a:avLst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다음</a:t>
            </a:r>
            <a:endParaRPr kumimoji="1"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7714" y="2188564"/>
            <a:ext cx="4963661" cy="2908092"/>
          </a:xfrm>
          <a:prstGeom prst="rect">
            <a:avLst/>
          </a:prstGeom>
        </p:spPr>
      </p:pic>
      <p:sp>
        <p:nvSpPr>
          <p:cNvPr id="6" name="텍스트 상자 5"/>
          <p:cNvSpPr txBox="1"/>
          <p:nvPr/>
        </p:nvSpPr>
        <p:spPr>
          <a:xfrm>
            <a:off x="1079291" y="1993692"/>
            <a:ext cx="503669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500" b="1" dirty="0" smtClean="0">
                <a:latin typeface="PilGi" charset="-127"/>
                <a:ea typeface="PilGi" charset="-127"/>
                <a:cs typeface="PilGi" charset="-127"/>
              </a:rPr>
              <a:t>권선이 안쪽에 있고 철심이 그 주위를 감싸는 형태</a:t>
            </a:r>
            <a:endParaRPr kumimoji="1" lang="ko-KR" altLang="en-US" sz="2500" b="1" dirty="0">
              <a:latin typeface="PilGi" charset="-127"/>
              <a:ea typeface="PilGi" charset="-127"/>
              <a:cs typeface="PilGi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639" y="4888137"/>
            <a:ext cx="3341687" cy="135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222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49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696509715"/>
              </p:ext>
            </p:extLst>
          </p:nvPr>
        </p:nvGraphicFramePr>
        <p:xfrm>
          <a:off x="975521" y="1199212"/>
          <a:ext cx="9293902" cy="51566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825" y="3927"/>
            <a:ext cx="10364451" cy="1596177"/>
          </a:xfrm>
        </p:spPr>
        <p:txBody>
          <a:bodyPr/>
          <a:lstStyle/>
          <a:p>
            <a:r>
              <a:rPr kumimoji="1" lang="en-US" altLang="ko-KR" sz="2400" dirty="0" smtClean="0"/>
              <a:t>2.</a:t>
            </a:r>
            <a:r>
              <a:rPr kumimoji="1" lang="ko-KR" altLang="en-US" sz="2400" dirty="0" smtClean="0"/>
              <a:t> 변압기의 구조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en-US" altLang="ko-KR" dirty="0"/>
              <a:t>	</a:t>
            </a:r>
            <a:r>
              <a:rPr kumimoji="1" lang="en-US" altLang="ko-KR" sz="3000" dirty="0" smtClean="0"/>
              <a:t>-</a:t>
            </a:r>
            <a:r>
              <a:rPr kumimoji="1" lang="ko-KR" altLang="en-US" sz="3000" dirty="0" smtClean="0"/>
              <a:t>본체의 구성</a:t>
            </a:r>
            <a:r>
              <a:rPr kumimoji="1" lang="en-US" altLang="ko-KR" sz="3000" dirty="0" smtClean="0"/>
              <a:t/>
            </a:r>
            <a:br>
              <a:rPr kumimoji="1" lang="en-US" altLang="ko-KR" sz="3000" dirty="0" smtClean="0"/>
            </a:br>
            <a:r>
              <a:rPr kumimoji="1" lang="en-US" altLang="ko-KR" dirty="0"/>
              <a:t>	</a:t>
            </a:r>
            <a:r>
              <a:rPr kumimoji="1" lang="en-US" altLang="ko-KR" b="1" dirty="0" smtClean="0"/>
              <a:t>2)</a:t>
            </a:r>
            <a:r>
              <a:rPr kumimoji="1" lang="ko-KR" altLang="en-US" b="1" dirty="0" smtClean="0"/>
              <a:t>권선</a:t>
            </a:r>
            <a:endParaRPr kumimoji="1" lang="ko-KR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3540" y="1445359"/>
            <a:ext cx="1609725" cy="136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75138" y="1938216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200" b="1" dirty="0" err="1"/>
              <a:t>승압시</a:t>
            </a:r>
            <a:r>
              <a:rPr lang="en-US" altLang="ko-KR" sz="2200" b="1" dirty="0"/>
              <a:t>: </a:t>
            </a:r>
            <a:r>
              <a:rPr lang="ko-KR" altLang="en-US" sz="2200" dirty="0"/>
              <a:t>△ </a:t>
            </a:r>
            <a:r>
              <a:rPr lang="en-US" altLang="ko-KR" sz="2200" b="1" dirty="0"/>
              <a:t>-</a:t>
            </a:r>
            <a:r>
              <a:rPr lang="en-US" altLang="ko-KR" sz="2200" dirty="0"/>
              <a:t> Y</a:t>
            </a:r>
            <a:endParaRPr lang="en-US" altLang="ko-KR" sz="2200" b="1" dirty="0"/>
          </a:p>
          <a:p>
            <a:r>
              <a:rPr lang="ko-KR" altLang="en-US" sz="2200" b="1" dirty="0" err="1"/>
              <a:t>감압시</a:t>
            </a:r>
            <a:r>
              <a:rPr lang="en-US" altLang="ko-KR" sz="2200" b="1" dirty="0"/>
              <a:t>: </a:t>
            </a:r>
            <a:r>
              <a:rPr lang="en-US" altLang="ko-KR" sz="2200" dirty="0"/>
              <a:t>Y </a:t>
            </a:r>
            <a:r>
              <a:rPr lang="en-US" altLang="ko-KR" sz="2200" b="1" dirty="0"/>
              <a:t>- </a:t>
            </a:r>
            <a:r>
              <a:rPr lang="ko-KR" altLang="en-US" sz="2200" dirty="0"/>
              <a:t>△</a:t>
            </a:r>
            <a:endParaRPr lang="ko-KR" altLang="en-US" sz="22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72" y="2707657"/>
            <a:ext cx="3067050" cy="1493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849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813965" y="2967335"/>
            <a:ext cx="45640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감 사 합 니 다</a:t>
            </a:r>
            <a:r>
              <a:rPr lang="en-US" altLang="ko-KR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.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64358" y="6190220"/>
            <a:ext cx="2459327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000" b="1" cap="none" spc="0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31404</a:t>
            </a:r>
            <a:r>
              <a:rPr lang="ko-KR" altLang="en-US" sz="3000" b="1" cap="none" spc="0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 강현욱</a:t>
            </a:r>
            <a:endParaRPr lang="en-US" altLang="ko-KR" sz="30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1916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물방울">
  <a:themeElements>
    <a:clrScheme name="물방울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물방울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물방울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157</TotalTime>
  <Words>129</Words>
  <Application>Microsoft Office PowerPoint</Application>
  <PresentationFormat>사용자 지정</PresentationFormat>
  <Paragraphs>53</Paragraphs>
  <Slides>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물방울</vt:lpstr>
      <vt:lpstr>PowerPoint 프레젠테이션</vt:lpstr>
      <vt:lpstr>PowerPoint 프레젠테이션</vt:lpstr>
      <vt:lpstr>1. 변압기의 원리 전자 유도 작용</vt:lpstr>
      <vt:lpstr>2. 변압기의 구조  -본체의 구성</vt:lpstr>
      <vt:lpstr>2. 변압기의 구조  -본체의 구성  1)철심</vt:lpstr>
      <vt:lpstr>PowerPoint 프레젠테이션</vt:lpstr>
      <vt:lpstr>PowerPoint 프레젠테이션</vt:lpstr>
      <vt:lpstr>2. 변압기의 구조  -본체의 구성  2)권선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변압기</dc:title>
  <dc:creator>강현욱</dc:creator>
  <cp:lastModifiedBy>com04</cp:lastModifiedBy>
  <cp:revision>22</cp:revision>
  <dcterms:created xsi:type="dcterms:W3CDTF">2017-05-29T13:23:02Z</dcterms:created>
  <dcterms:modified xsi:type="dcterms:W3CDTF">2017-05-29T23:37:34Z</dcterms:modified>
</cp:coreProperties>
</file>