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675BA-3F6B-4EFB-8603-AC93439C5CCF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192E3-08A4-42B9-B63B-BCD485FF3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224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675BA-3F6B-4EFB-8603-AC93439C5CCF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192E3-08A4-42B9-B63B-BCD485FF3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47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675BA-3F6B-4EFB-8603-AC93439C5CCF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192E3-08A4-42B9-B63B-BCD485FF3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76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675BA-3F6B-4EFB-8603-AC93439C5CCF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192E3-08A4-42B9-B63B-BCD485FF3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684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675BA-3F6B-4EFB-8603-AC93439C5CCF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192E3-08A4-42B9-B63B-BCD485FF3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262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675BA-3F6B-4EFB-8603-AC93439C5CCF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192E3-08A4-42B9-B63B-BCD485FF3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937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675BA-3F6B-4EFB-8603-AC93439C5CCF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192E3-08A4-42B9-B63B-BCD485FF3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294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675BA-3F6B-4EFB-8603-AC93439C5CCF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192E3-08A4-42B9-B63B-BCD485FF3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231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675BA-3F6B-4EFB-8603-AC93439C5CCF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192E3-08A4-42B9-B63B-BCD485FF3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999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675BA-3F6B-4EFB-8603-AC93439C5CCF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192E3-08A4-42B9-B63B-BCD485FF3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157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675BA-3F6B-4EFB-8603-AC93439C5CCF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192E3-08A4-42B9-B63B-BCD485FF3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44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675BA-3F6B-4EFB-8603-AC93439C5CCF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192E3-08A4-42B9-B63B-BCD485FF3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621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91680" y="1124744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31411 </a:t>
            </a:r>
            <a:r>
              <a:rPr lang="ko-KR" altLang="en-US" dirty="0" smtClean="0"/>
              <a:t>박영민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21875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화면 슬라이드 쇼(4:3)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tea01</dc:creator>
  <cp:lastModifiedBy>tea01</cp:lastModifiedBy>
  <cp:revision>1</cp:revision>
  <dcterms:created xsi:type="dcterms:W3CDTF">2017-05-30T02:12:56Z</dcterms:created>
  <dcterms:modified xsi:type="dcterms:W3CDTF">2017-05-30T02:13:29Z</dcterms:modified>
</cp:coreProperties>
</file>