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엄주원" initials="엄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B4D6"/>
    <a:srgbClr val="2781A1"/>
    <a:srgbClr val="2F9CC3"/>
    <a:srgbClr val="4EB8CE"/>
    <a:srgbClr val="55A4C3"/>
    <a:srgbClr val="68BCDA"/>
    <a:srgbClr val="095988"/>
    <a:srgbClr val="097A89"/>
    <a:srgbClr val="90CEE4"/>
    <a:srgbClr val="A8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2" d="100"/>
          <a:sy n="122" d="100"/>
        </p:scale>
        <p:origin x="-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20239-824E-4A46-B931-949F50F3BB9A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6B7E5856-3485-43DC-9D2A-034A6C32EC82}">
      <dgm:prSet phldrT="[텍스트]"/>
      <dgm:spPr/>
      <dgm:t>
        <a:bodyPr/>
        <a:lstStyle/>
        <a:p>
          <a:pPr latinLnBrk="1"/>
          <a:r>
            <a:rPr lang="ko-KR" altLang="en-US" dirty="0" smtClean="0"/>
            <a:t>전압 변성 및 전압 관리</a:t>
          </a:r>
          <a:endParaRPr lang="ko-KR" altLang="en-US" dirty="0"/>
        </a:p>
      </dgm:t>
    </dgm:pt>
    <dgm:pt modelId="{238FC287-4CA0-4AF6-9AEA-DDADA387C234}" type="parTrans" cxnId="{32344A03-2E2D-4B27-B3CE-DFD855A5B80F}">
      <dgm:prSet/>
      <dgm:spPr/>
      <dgm:t>
        <a:bodyPr/>
        <a:lstStyle/>
        <a:p>
          <a:pPr latinLnBrk="1"/>
          <a:endParaRPr lang="ko-KR" altLang="en-US"/>
        </a:p>
      </dgm:t>
    </dgm:pt>
    <dgm:pt modelId="{918EAA4B-B065-489C-AE0A-2BE33D6CD12C}" type="sibTrans" cxnId="{32344A03-2E2D-4B27-B3CE-DFD855A5B80F}">
      <dgm:prSet/>
      <dgm:spPr/>
      <dgm:t>
        <a:bodyPr/>
        <a:lstStyle/>
        <a:p>
          <a:pPr latinLnBrk="1"/>
          <a:endParaRPr lang="ko-KR" altLang="en-US"/>
        </a:p>
      </dgm:t>
    </dgm:pt>
    <dgm:pt modelId="{A5D48E44-CA5D-4450-9821-6402626AE22C}">
      <dgm:prSet phldrT="[텍스트]"/>
      <dgm:spPr/>
      <dgm:t>
        <a:bodyPr/>
        <a:lstStyle/>
        <a:p>
          <a:pPr latinLnBrk="1"/>
          <a:r>
            <a:rPr lang="ko-KR" altLang="en-US" dirty="0" smtClean="0"/>
            <a:t>전력의 집중 및 배분</a:t>
          </a:r>
          <a:endParaRPr lang="ko-KR" altLang="en-US" dirty="0"/>
        </a:p>
      </dgm:t>
    </dgm:pt>
    <dgm:pt modelId="{A799156F-3CAF-4FF0-BF3A-6848EC3D6E04}" type="parTrans" cxnId="{9E2EDBAB-E00B-4440-A3DF-203DDC28E2F9}">
      <dgm:prSet/>
      <dgm:spPr/>
      <dgm:t>
        <a:bodyPr/>
        <a:lstStyle/>
        <a:p>
          <a:pPr latinLnBrk="1"/>
          <a:endParaRPr lang="ko-KR" altLang="en-US"/>
        </a:p>
      </dgm:t>
    </dgm:pt>
    <dgm:pt modelId="{07782E63-891A-4525-893C-DC89662E1B33}" type="sibTrans" cxnId="{9E2EDBAB-E00B-4440-A3DF-203DDC28E2F9}">
      <dgm:prSet/>
      <dgm:spPr/>
      <dgm:t>
        <a:bodyPr/>
        <a:lstStyle/>
        <a:p>
          <a:pPr latinLnBrk="1"/>
          <a:endParaRPr lang="ko-KR" altLang="en-US"/>
        </a:p>
      </dgm:t>
    </dgm:pt>
    <dgm:pt modelId="{011FBF37-6FE0-498D-AFB0-6EB1316EA039}">
      <dgm:prSet phldrT="[텍스트]"/>
      <dgm:spPr/>
      <dgm:t>
        <a:bodyPr/>
        <a:lstStyle/>
        <a:p>
          <a:pPr latinLnBrk="1"/>
          <a:r>
            <a:rPr lang="ko-KR" altLang="en-US" dirty="0" smtClean="0"/>
            <a:t>고장 차단</a:t>
          </a:r>
          <a:endParaRPr lang="ko-KR" altLang="en-US" dirty="0"/>
        </a:p>
      </dgm:t>
    </dgm:pt>
    <dgm:pt modelId="{DCC47F79-F2E6-4D73-82E8-80ABF53442AF}" type="parTrans" cxnId="{C91FC5DD-042E-4D94-97F9-CAE96FC9A90A}">
      <dgm:prSet/>
      <dgm:spPr/>
      <dgm:t>
        <a:bodyPr/>
        <a:lstStyle/>
        <a:p>
          <a:pPr latinLnBrk="1"/>
          <a:endParaRPr lang="ko-KR" altLang="en-US"/>
        </a:p>
      </dgm:t>
    </dgm:pt>
    <dgm:pt modelId="{042CD648-0C93-4216-9DA3-2A5CD8978AB5}" type="sibTrans" cxnId="{C91FC5DD-042E-4D94-97F9-CAE96FC9A90A}">
      <dgm:prSet/>
      <dgm:spPr/>
      <dgm:t>
        <a:bodyPr/>
        <a:lstStyle/>
        <a:p>
          <a:pPr latinLnBrk="1"/>
          <a:endParaRPr lang="ko-KR" altLang="en-US"/>
        </a:p>
      </dgm:t>
    </dgm:pt>
    <dgm:pt modelId="{9D98523B-DD21-4C4A-AE83-BCF1AEEF5D4A}">
      <dgm:prSet phldrT="[텍스트]"/>
      <dgm:spPr/>
      <dgm:t>
        <a:bodyPr/>
        <a:lstStyle/>
        <a:p>
          <a:pPr latinLnBrk="1"/>
          <a:r>
            <a:rPr lang="ko-KR" altLang="en-US" dirty="0" smtClean="0"/>
            <a:t>전력 품질 관리</a:t>
          </a:r>
          <a:endParaRPr lang="ko-KR" altLang="en-US" dirty="0"/>
        </a:p>
      </dgm:t>
    </dgm:pt>
    <dgm:pt modelId="{3F33883E-118A-4D0D-8E80-E3C0364A332F}" type="parTrans" cxnId="{4D41026E-F917-41F2-8B1A-FD18C2E33DE6}">
      <dgm:prSet/>
      <dgm:spPr/>
      <dgm:t>
        <a:bodyPr/>
        <a:lstStyle/>
        <a:p>
          <a:pPr latinLnBrk="1"/>
          <a:endParaRPr lang="ko-KR" altLang="en-US"/>
        </a:p>
      </dgm:t>
    </dgm:pt>
    <dgm:pt modelId="{8222FCA3-7BB6-408C-87D6-313EAD0FEA7C}" type="sibTrans" cxnId="{4D41026E-F917-41F2-8B1A-FD18C2E33DE6}">
      <dgm:prSet/>
      <dgm:spPr/>
      <dgm:t>
        <a:bodyPr/>
        <a:lstStyle/>
        <a:p>
          <a:pPr latinLnBrk="1"/>
          <a:endParaRPr lang="ko-KR" altLang="en-US"/>
        </a:p>
      </dgm:t>
    </dgm:pt>
    <dgm:pt modelId="{AFA35A50-847F-43E6-A0FB-EB09E23C4C0B}">
      <dgm:prSet phldrT="[텍스트]"/>
      <dgm:spPr/>
      <dgm:t>
        <a:bodyPr/>
        <a:lstStyle/>
        <a:p>
          <a:pPr latinLnBrk="1"/>
          <a:r>
            <a:rPr lang="ko-KR" altLang="en-US" dirty="0" smtClean="0"/>
            <a:t>고전압 및 </a:t>
          </a:r>
          <a:endParaRPr lang="en-US" altLang="ko-KR" dirty="0" smtClean="0"/>
        </a:p>
        <a:p>
          <a:pPr latinLnBrk="1"/>
          <a:r>
            <a:rPr lang="ko-KR" altLang="en-US" dirty="0" smtClean="0"/>
            <a:t>낙뢰 보호</a:t>
          </a:r>
          <a:endParaRPr lang="ko-KR" altLang="en-US" dirty="0"/>
        </a:p>
      </dgm:t>
    </dgm:pt>
    <dgm:pt modelId="{87EE15FB-D4FF-41F5-BF3F-193A6B1C1D17}" type="parTrans" cxnId="{96E6DB21-78B4-42B6-9CDA-207A0CB8B94E}">
      <dgm:prSet/>
      <dgm:spPr/>
      <dgm:t>
        <a:bodyPr/>
        <a:lstStyle/>
        <a:p>
          <a:pPr latinLnBrk="1"/>
          <a:endParaRPr lang="ko-KR" altLang="en-US"/>
        </a:p>
      </dgm:t>
    </dgm:pt>
    <dgm:pt modelId="{A4CF2EBE-95CE-4E52-BE19-D7DD15C35F7A}" type="sibTrans" cxnId="{96E6DB21-78B4-42B6-9CDA-207A0CB8B94E}">
      <dgm:prSet/>
      <dgm:spPr/>
      <dgm:t>
        <a:bodyPr/>
        <a:lstStyle/>
        <a:p>
          <a:pPr latinLnBrk="1"/>
          <a:endParaRPr lang="ko-KR" altLang="en-US"/>
        </a:p>
      </dgm:t>
    </dgm:pt>
    <dgm:pt modelId="{379D03F5-3F57-4AF4-ABC2-10C866C15E61}" type="pres">
      <dgm:prSet presAssocID="{4AF20239-824E-4A46-B931-949F50F3BB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3E0FB-2E7F-4AEE-A487-0771313CC8C0}" type="pres">
      <dgm:prSet presAssocID="{6B7E5856-3485-43DC-9D2A-034A6C32EC82}" presName="vertOne" presStyleCnt="0"/>
      <dgm:spPr/>
    </dgm:pt>
    <dgm:pt modelId="{89A6B7BF-D422-421D-9D63-7499805A3166}" type="pres">
      <dgm:prSet presAssocID="{6B7E5856-3485-43DC-9D2A-034A6C32EC8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F16574-E591-4C2F-A571-1AC613EDE1B6}" type="pres">
      <dgm:prSet presAssocID="{6B7E5856-3485-43DC-9D2A-034A6C32EC82}" presName="parTransOne" presStyleCnt="0"/>
      <dgm:spPr/>
    </dgm:pt>
    <dgm:pt modelId="{E697752E-F55A-4A8B-861F-668BE0E824D8}" type="pres">
      <dgm:prSet presAssocID="{6B7E5856-3485-43DC-9D2A-034A6C32EC82}" presName="horzOne" presStyleCnt="0"/>
      <dgm:spPr/>
    </dgm:pt>
    <dgm:pt modelId="{522EEF10-F3A4-4C7E-ABF8-D5E3D472524E}" type="pres">
      <dgm:prSet presAssocID="{A5D48E44-CA5D-4450-9821-6402626AE22C}" presName="vertTwo" presStyleCnt="0"/>
      <dgm:spPr/>
    </dgm:pt>
    <dgm:pt modelId="{36544666-BA3A-4F1A-BB1A-E32A4BE1A2B3}" type="pres">
      <dgm:prSet presAssocID="{A5D48E44-CA5D-4450-9821-6402626AE22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324B98-F39B-4107-ADE4-BA66863D58E5}" type="pres">
      <dgm:prSet presAssocID="{A5D48E44-CA5D-4450-9821-6402626AE22C}" presName="parTransTwo" presStyleCnt="0"/>
      <dgm:spPr/>
    </dgm:pt>
    <dgm:pt modelId="{99C3D32F-F4C4-492F-8E70-EFFEE6E80962}" type="pres">
      <dgm:prSet presAssocID="{A5D48E44-CA5D-4450-9821-6402626AE22C}" presName="horzTwo" presStyleCnt="0"/>
      <dgm:spPr/>
    </dgm:pt>
    <dgm:pt modelId="{E622C049-DAD8-46A4-A415-C5872CDCC1DE}" type="pres">
      <dgm:prSet presAssocID="{011FBF37-6FE0-498D-AFB0-6EB1316EA039}" presName="vertThree" presStyleCnt="0"/>
      <dgm:spPr/>
    </dgm:pt>
    <dgm:pt modelId="{B5C4C8B2-77D9-4B0D-B3AB-093536880B60}" type="pres">
      <dgm:prSet presAssocID="{011FBF37-6FE0-498D-AFB0-6EB1316EA039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5DB8-2A26-4637-8F6B-B11F9439DCD9}" type="pres">
      <dgm:prSet presAssocID="{011FBF37-6FE0-498D-AFB0-6EB1316EA039}" presName="horzThree" presStyleCnt="0"/>
      <dgm:spPr/>
    </dgm:pt>
    <dgm:pt modelId="{3E881298-08DD-41A7-8952-2D9A12BC9BDD}" type="pres">
      <dgm:prSet presAssocID="{042CD648-0C93-4216-9DA3-2A5CD8978AB5}" presName="sibSpaceThree" presStyleCnt="0"/>
      <dgm:spPr/>
    </dgm:pt>
    <dgm:pt modelId="{04E4ACC5-DC1E-4B13-93F0-7A5202AA6693}" type="pres">
      <dgm:prSet presAssocID="{9D98523B-DD21-4C4A-AE83-BCF1AEEF5D4A}" presName="vertThree" presStyleCnt="0"/>
      <dgm:spPr/>
    </dgm:pt>
    <dgm:pt modelId="{86185FAB-791F-4EE0-81F7-816C35C86A30}" type="pres">
      <dgm:prSet presAssocID="{9D98523B-DD21-4C4A-AE83-BCF1AEEF5D4A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846918-728A-4B02-A607-AC0E38E889F8}" type="pres">
      <dgm:prSet presAssocID="{9D98523B-DD21-4C4A-AE83-BCF1AEEF5D4A}" presName="horzThree" presStyleCnt="0"/>
      <dgm:spPr/>
    </dgm:pt>
    <dgm:pt modelId="{E1DB7E36-3743-431C-8CD9-F5851627D3C0}" type="pres">
      <dgm:prSet presAssocID="{07782E63-891A-4525-893C-DC89662E1B33}" presName="sibSpaceTwo" presStyleCnt="0"/>
      <dgm:spPr/>
    </dgm:pt>
    <dgm:pt modelId="{394C2011-3D57-448C-89A6-DB6052F5439F}" type="pres">
      <dgm:prSet presAssocID="{AFA35A50-847F-43E6-A0FB-EB09E23C4C0B}" presName="vertTwo" presStyleCnt="0"/>
      <dgm:spPr/>
    </dgm:pt>
    <dgm:pt modelId="{F0CE3559-1ED8-4F96-A4F3-FFE327AB05B6}" type="pres">
      <dgm:prSet presAssocID="{AFA35A50-847F-43E6-A0FB-EB09E23C4C0B}" presName="txTwo" presStyleLbl="node2" presStyleIdx="1" presStyleCnt="2" custScaleY="2098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FBA028-720E-45D7-B5E7-5ADE56055DD5}" type="pres">
      <dgm:prSet presAssocID="{AFA35A50-847F-43E6-A0FB-EB09E23C4C0B}" presName="horzTwo" presStyleCnt="0"/>
      <dgm:spPr/>
    </dgm:pt>
  </dgm:ptLst>
  <dgm:cxnLst>
    <dgm:cxn modelId="{B73AE96D-EC16-4675-947D-5EF601C7B7C4}" type="presOf" srcId="{6B7E5856-3485-43DC-9D2A-034A6C32EC82}" destId="{89A6B7BF-D422-421D-9D63-7499805A3166}" srcOrd="0" destOrd="0" presId="urn:microsoft.com/office/officeart/2005/8/layout/hierarchy4"/>
    <dgm:cxn modelId="{96E6DB21-78B4-42B6-9CDA-207A0CB8B94E}" srcId="{6B7E5856-3485-43DC-9D2A-034A6C32EC82}" destId="{AFA35A50-847F-43E6-A0FB-EB09E23C4C0B}" srcOrd="1" destOrd="0" parTransId="{87EE15FB-D4FF-41F5-BF3F-193A6B1C1D17}" sibTransId="{A4CF2EBE-95CE-4E52-BE19-D7DD15C35F7A}"/>
    <dgm:cxn modelId="{32344A03-2E2D-4B27-B3CE-DFD855A5B80F}" srcId="{4AF20239-824E-4A46-B931-949F50F3BB9A}" destId="{6B7E5856-3485-43DC-9D2A-034A6C32EC82}" srcOrd="0" destOrd="0" parTransId="{238FC287-4CA0-4AF6-9AEA-DDADA387C234}" sibTransId="{918EAA4B-B065-489C-AE0A-2BE33D6CD12C}"/>
    <dgm:cxn modelId="{4D41026E-F917-41F2-8B1A-FD18C2E33DE6}" srcId="{A5D48E44-CA5D-4450-9821-6402626AE22C}" destId="{9D98523B-DD21-4C4A-AE83-BCF1AEEF5D4A}" srcOrd="1" destOrd="0" parTransId="{3F33883E-118A-4D0D-8E80-E3C0364A332F}" sibTransId="{8222FCA3-7BB6-408C-87D6-313EAD0FEA7C}"/>
    <dgm:cxn modelId="{A4DDBF36-3D3A-4747-AF1C-301A0D0C9268}" type="presOf" srcId="{9D98523B-DD21-4C4A-AE83-BCF1AEEF5D4A}" destId="{86185FAB-791F-4EE0-81F7-816C35C86A30}" srcOrd="0" destOrd="0" presId="urn:microsoft.com/office/officeart/2005/8/layout/hierarchy4"/>
    <dgm:cxn modelId="{C91FC5DD-042E-4D94-97F9-CAE96FC9A90A}" srcId="{A5D48E44-CA5D-4450-9821-6402626AE22C}" destId="{011FBF37-6FE0-498D-AFB0-6EB1316EA039}" srcOrd="0" destOrd="0" parTransId="{DCC47F79-F2E6-4D73-82E8-80ABF53442AF}" sibTransId="{042CD648-0C93-4216-9DA3-2A5CD8978AB5}"/>
    <dgm:cxn modelId="{BC94DAA6-D83B-4F07-B90B-F7E333500576}" type="presOf" srcId="{011FBF37-6FE0-498D-AFB0-6EB1316EA039}" destId="{B5C4C8B2-77D9-4B0D-B3AB-093536880B60}" srcOrd="0" destOrd="0" presId="urn:microsoft.com/office/officeart/2005/8/layout/hierarchy4"/>
    <dgm:cxn modelId="{9E2EDBAB-E00B-4440-A3DF-203DDC28E2F9}" srcId="{6B7E5856-3485-43DC-9D2A-034A6C32EC82}" destId="{A5D48E44-CA5D-4450-9821-6402626AE22C}" srcOrd="0" destOrd="0" parTransId="{A799156F-3CAF-4FF0-BF3A-6848EC3D6E04}" sibTransId="{07782E63-891A-4525-893C-DC89662E1B33}"/>
    <dgm:cxn modelId="{47F22CC1-0A5C-4576-98F7-D500D04E6132}" type="presOf" srcId="{A5D48E44-CA5D-4450-9821-6402626AE22C}" destId="{36544666-BA3A-4F1A-BB1A-E32A4BE1A2B3}" srcOrd="0" destOrd="0" presId="urn:microsoft.com/office/officeart/2005/8/layout/hierarchy4"/>
    <dgm:cxn modelId="{CB4966EE-0051-48B5-9AA0-7CE34CCF1CCC}" type="presOf" srcId="{AFA35A50-847F-43E6-A0FB-EB09E23C4C0B}" destId="{F0CE3559-1ED8-4F96-A4F3-FFE327AB05B6}" srcOrd="0" destOrd="0" presId="urn:microsoft.com/office/officeart/2005/8/layout/hierarchy4"/>
    <dgm:cxn modelId="{9DE017BD-831D-41E3-B06F-927155400DCF}" type="presOf" srcId="{4AF20239-824E-4A46-B931-949F50F3BB9A}" destId="{379D03F5-3F57-4AF4-ABC2-10C866C15E61}" srcOrd="0" destOrd="0" presId="urn:microsoft.com/office/officeart/2005/8/layout/hierarchy4"/>
    <dgm:cxn modelId="{B6E71AF0-4237-4311-A346-DD7CB49BE9D3}" type="presParOf" srcId="{379D03F5-3F57-4AF4-ABC2-10C866C15E61}" destId="{5ED3E0FB-2E7F-4AEE-A487-0771313CC8C0}" srcOrd="0" destOrd="0" presId="urn:microsoft.com/office/officeart/2005/8/layout/hierarchy4"/>
    <dgm:cxn modelId="{BDB5AB2A-3759-4362-B20D-F668A6C7D774}" type="presParOf" srcId="{5ED3E0FB-2E7F-4AEE-A487-0771313CC8C0}" destId="{89A6B7BF-D422-421D-9D63-7499805A3166}" srcOrd="0" destOrd="0" presId="urn:microsoft.com/office/officeart/2005/8/layout/hierarchy4"/>
    <dgm:cxn modelId="{96C23A45-5686-4FFF-A9ED-16EBDC69B6CD}" type="presParOf" srcId="{5ED3E0FB-2E7F-4AEE-A487-0771313CC8C0}" destId="{36F16574-E591-4C2F-A571-1AC613EDE1B6}" srcOrd="1" destOrd="0" presId="urn:microsoft.com/office/officeart/2005/8/layout/hierarchy4"/>
    <dgm:cxn modelId="{7815E20F-F2E9-4E5A-A429-B8E34D164F21}" type="presParOf" srcId="{5ED3E0FB-2E7F-4AEE-A487-0771313CC8C0}" destId="{E697752E-F55A-4A8B-861F-668BE0E824D8}" srcOrd="2" destOrd="0" presId="urn:microsoft.com/office/officeart/2005/8/layout/hierarchy4"/>
    <dgm:cxn modelId="{9A37F0F4-6F89-4595-9453-29C66EE7CE1B}" type="presParOf" srcId="{E697752E-F55A-4A8B-861F-668BE0E824D8}" destId="{522EEF10-F3A4-4C7E-ABF8-D5E3D472524E}" srcOrd="0" destOrd="0" presId="urn:microsoft.com/office/officeart/2005/8/layout/hierarchy4"/>
    <dgm:cxn modelId="{854653D1-6398-4860-A8F3-005BAC79732F}" type="presParOf" srcId="{522EEF10-F3A4-4C7E-ABF8-D5E3D472524E}" destId="{36544666-BA3A-4F1A-BB1A-E32A4BE1A2B3}" srcOrd="0" destOrd="0" presId="urn:microsoft.com/office/officeart/2005/8/layout/hierarchy4"/>
    <dgm:cxn modelId="{503CEE95-CAED-4F82-9D3E-9E363E4F4F7B}" type="presParOf" srcId="{522EEF10-F3A4-4C7E-ABF8-D5E3D472524E}" destId="{34324B98-F39B-4107-ADE4-BA66863D58E5}" srcOrd="1" destOrd="0" presId="urn:microsoft.com/office/officeart/2005/8/layout/hierarchy4"/>
    <dgm:cxn modelId="{CD0C55F0-E38E-4535-ACC5-B9F2DEBE0C3D}" type="presParOf" srcId="{522EEF10-F3A4-4C7E-ABF8-D5E3D472524E}" destId="{99C3D32F-F4C4-492F-8E70-EFFEE6E80962}" srcOrd="2" destOrd="0" presId="urn:microsoft.com/office/officeart/2005/8/layout/hierarchy4"/>
    <dgm:cxn modelId="{B6C72B05-7FAE-4412-B574-A980928A3B82}" type="presParOf" srcId="{99C3D32F-F4C4-492F-8E70-EFFEE6E80962}" destId="{E622C049-DAD8-46A4-A415-C5872CDCC1DE}" srcOrd="0" destOrd="0" presId="urn:microsoft.com/office/officeart/2005/8/layout/hierarchy4"/>
    <dgm:cxn modelId="{4EFC9202-3589-4B56-8A11-C180BB658AC5}" type="presParOf" srcId="{E622C049-DAD8-46A4-A415-C5872CDCC1DE}" destId="{B5C4C8B2-77D9-4B0D-B3AB-093536880B60}" srcOrd="0" destOrd="0" presId="urn:microsoft.com/office/officeart/2005/8/layout/hierarchy4"/>
    <dgm:cxn modelId="{2AA5B49E-2109-4BB4-BD62-9E23C101AA21}" type="presParOf" srcId="{E622C049-DAD8-46A4-A415-C5872CDCC1DE}" destId="{3EB35DB8-2A26-4637-8F6B-B11F9439DCD9}" srcOrd="1" destOrd="0" presId="urn:microsoft.com/office/officeart/2005/8/layout/hierarchy4"/>
    <dgm:cxn modelId="{EE3F159F-35A1-45EC-90EE-A02298C775A4}" type="presParOf" srcId="{99C3D32F-F4C4-492F-8E70-EFFEE6E80962}" destId="{3E881298-08DD-41A7-8952-2D9A12BC9BDD}" srcOrd="1" destOrd="0" presId="urn:microsoft.com/office/officeart/2005/8/layout/hierarchy4"/>
    <dgm:cxn modelId="{486D84FC-A62A-440D-BA84-C99A4EF0F01D}" type="presParOf" srcId="{99C3D32F-F4C4-492F-8E70-EFFEE6E80962}" destId="{04E4ACC5-DC1E-4B13-93F0-7A5202AA6693}" srcOrd="2" destOrd="0" presId="urn:microsoft.com/office/officeart/2005/8/layout/hierarchy4"/>
    <dgm:cxn modelId="{D09F1A61-E2EA-48FB-B9CF-98D490E179BF}" type="presParOf" srcId="{04E4ACC5-DC1E-4B13-93F0-7A5202AA6693}" destId="{86185FAB-791F-4EE0-81F7-816C35C86A30}" srcOrd="0" destOrd="0" presId="urn:microsoft.com/office/officeart/2005/8/layout/hierarchy4"/>
    <dgm:cxn modelId="{ED892A41-2A79-449E-B064-82F47FBDAD65}" type="presParOf" srcId="{04E4ACC5-DC1E-4B13-93F0-7A5202AA6693}" destId="{54846918-728A-4B02-A607-AC0E38E889F8}" srcOrd="1" destOrd="0" presId="urn:microsoft.com/office/officeart/2005/8/layout/hierarchy4"/>
    <dgm:cxn modelId="{3C9AF661-4282-4ED5-83CC-8510CB55EAA8}" type="presParOf" srcId="{E697752E-F55A-4A8B-861F-668BE0E824D8}" destId="{E1DB7E36-3743-431C-8CD9-F5851627D3C0}" srcOrd="1" destOrd="0" presId="urn:microsoft.com/office/officeart/2005/8/layout/hierarchy4"/>
    <dgm:cxn modelId="{52178683-FDA6-418C-9730-5F21B6CF8EBB}" type="presParOf" srcId="{E697752E-F55A-4A8B-861F-668BE0E824D8}" destId="{394C2011-3D57-448C-89A6-DB6052F5439F}" srcOrd="2" destOrd="0" presId="urn:microsoft.com/office/officeart/2005/8/layout/hierarchy4"/>
    <dgm:cxn modelId="{C967883C-2A07-42C1-9F08-A03F2D5BCDFF}" type="presParOf" srcId="{394C2011-3D57-448C-89A6-DB6052F5439F}" destId="{F0CE3559-1ED8-4F96-A4F3-FFE327AB05B6}" srcOrd="0" destOrd="0" presId="urn:microsoft.com/office/officeart/2005/8/layout/hierarchy4"/>
    <dgm:cxn modelId="{129DB417-983A-46D2-9D5C-20242BC31F8F}" type="presParOf" srcId="{394C2011-3D57-448C-89A6-DB6052F5439F}" destId="{EDFBA028-720E-45D7-B5E7-5ADE56055DD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06D807-8D11-4995-87C8-A309AC41B4D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7B5DF22-978D-4254-9AF4-D3A303CEFB8F}">
      <dgm:prSet phldrT="[텍스트]" custT="1"/>
      <dgm:spPr/>
      <dgm:t>
        <a:bodyPr/>
        <a:lstStyle/>
        <a:p>
          <a:pPr latinLnBrk="1"/>
          <a:r>
            <a:rPr lang="ko-KR" altLang="en-US" sz="2800" b="1" dirty="0" smtClean="0"/>
            <a:t>변전소의 분류</a:t>
          </a:r>
          <a:endParaRPr lang="ko-KR" altLang="en-US" sz="2800" b="1" dirty="0"/>
        </a:p>
      </dgm:t>
    </dgm:pt>
    <dgm:pt modelId="{9360179F-CD93-4592-B56F-BD04215F3E0B}" type="parTrans" cxnId="{83240845-ED43-478A-A7E1-5F76D4B2F01D}">
      <dgm:prSet/>
      <dgm:spPr/>
      <dgm:t>
        <a:bodyPr/>
        <a:lstStyle/>
        <a:p>
          <a:pPr latinLnBrk="1"/>
          <a:endParaRPr lang="ko-KR" altLang="en-US"/>
        </a:p>
      </dgm:t>
    </dgm:pt>
    <dgm:pt modelId="{C08D0977-15CB-4C80-AF7C-08DBA534B32C}" type="sibTrans" cxnId="{83240845-ED43-478A-A7E1-5F76D4B2F01D}">
      <dgm:prSet/>
      <dgm:spPr/>
      <dgm:t>
        <a:bodyPr/>
        <a:lstStyle/>
        <a:p>
          <a:pPr latinLnBrk="1"/>
          <a:endParaRPr lang="ko-KR" altLang="en-US"/>
        </a:p>
      </dgm:t>
    </dgm:pt>
    <dgm:pt modelId="{7F5B5AE2-68C8-4E38-9102-96A68031DA6C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-</a:t>
          </a:r>
          <a:r>
            <a:rPr lang="ko-KR" altLang="en-US" sz="2400" b="1" dirty="0" smtClean="0"/>
            <a:t>전압 계급</a:t>
          </a:r>
          <a:r>
            <a:rPr lang="en-US" altLang="ko-KR" sz="2400" dirty="0" smtClean="0"/>
            <a:t>-</a:t>
          </a:r>
          <a:r>
            <a:rPr lang="ko-KR" altLang="en-US" sz="2400" dirty="0" smtClean="0"/>
            <a:t>              </a:t>
          </a:r>
          <a:r>
            <a:rPr lang="en-US" altLang="ko-KR" sz="2000" dirty="0" smtClean="0">
              <a:solidFill>
                <a:srgbClr val="FFFF00"/>
              </a:solidFill>
            </a:rPr>
            <a:t>154 </a:t>
          </a:r>
          <a:r>
            <a:rPr lang="en-US" altLang="ko-KR" sz="2000" dirty="0" smtClean="0">
              <a:solidFill>
                <a:srgbClr val="FF0000"/>
              </a:solidFill>
            </a:rPr>
            <a:t>345</a:t>
          </a:r>
          <a:r>
            <a:rPr lang="en-US" altLang="ko-KR" sz="2000" dirty="0" smtClean="0">
              <a:solidFill>
                <a:srgbClr val="FFFF00"/>
              </a:solidFill>
            </a:rPr>
            <a:t> </a:t>
          </a:r>
          <a:r>
            <a:rPr lang="en-US" altLang="ko-KR" sz="2000" dirty="0" smtClean="0">
              <a:solidFill>
                <a:srgbClr val="0070C0"/>
              </a:solidFill>
            </a:rPr>
            <a:t>765 </a:t>
          </a:r>
          <a:r>
            <a:rPr lang="en-US" altLang="ko-KR" sz="2000" dirty="0" smtClean="0">
              <a:solidFill>
                <a:schemeClr val="tx1"/>
              </a:solidFill>
            </a:rPr>
            <a:t>[KV]</a:t>
          </a:r>
          <a:r>
            <a:rPr lang="ko-KR" altLang="en-US" sz="2000" dirty="0" smtClean="0">
              <a:solidFill>
                <a:schemeClr val="tx1"/>
              </a:solidFill>
            </a:rPr>
            <a:t>              </a:t>
          </a:r>
          <a:r>
            <a:rPr lang="en-US" altLang="ko-KR" sz="2000" dirty="0" smtClean="0"/>
            <a:t>-</a:t>
          </a:r>
          <a:r>
            <a:rPr lang="ko-KR" altLang="en-US" sz="2400" b="1" dirty="0" smtClean="0"/>
            <a:t>이용 목적</a:t>
          </a:r>
          <a:r>
            <a:rPr lang="en-US" altLang="ko-KR" sz="2400" dirty="0" smtClean="0"/>
            <a:t>-</a:t>
          </a:r>
          <a:r>
            <a:rPr lang="ko-KR" altLang="en-US" sz="2400" dirty="0" smtClean="0"/>
            <a:t>               </a:t>
          </a:r>
          <a:r>
            <a:rPr lang="ko-KR" altLang="en-US" sz="2000" dirty="0" err="1" smtClean="0"/>
            <a:t>승압</a:t>
          </a:r>
          <a:r>
            <a:rPr lang="ko-KR" altLang="en-US" sz="2000" dirty="0" smtClean="0"/>
            <a:t> </a:t>
          </a:r>
          <a:r>
            <a:rPr lang="en-US" altLang="ko-KR" sz="2000" dirty="0" smtClean="0"/>
            <a:t>,1</a:t>
          </a:r>
          <a:r>
            <a:rPr lang="ko-KR" altLang="en-US" sz="2000" dirty="0" smtClean="0"/>
            <a:t>차</a:t>
          </a:r>
          <a:r>
            <a:rPr lang="en-US" altLang="ko-KR" sz="2000" dirty="0" smtClean="0"/>
            <a:t>(</a:t>
          </a:r>
          <a:r>
            <a:rPr lang="ko-KR" altLang="en-US" sz="2000" dirty="0" smtClean="0"/>
            <a:t>계통</a:t>
          </a:r>
          <a:r>
            <a:rPr lang="en-US" altLang="ko-KR" sz="2000" dirty="0" smtClean="0"/>
            <a:t>), 2</a:t>
          </a:r>
          <a:r>
            <a:rPr lang="ko-KR" altLang="en-US" sz="2000" dirty="0" smtClean="0"/>
            <a:t>차</a:t>
          </a:r>
          <a:r>
            <a:rPr lang="en-US" altLang="ko-KR" sz="2000" dirty="0" smtClean="0"/>
            <a:t>(</a:t>
          </a:r>
          <a:r>
            <a:rPr lang="ko-KR" altLang="en-US" sz="2000" dirty="0" smtClean="0"/>
            <a:t>배전</a:t>
          </a:r>
          <a:r>
            <a:rPr lang="en-US" altLang="ko-KR" sz="2000" dirty="0" smtClean="0"/>
            <a:t>)</a:t>
          </a:r>
        </a:p>
        <a:p>
          <a:pPr latinLnBrk="1"/>
          <a:r>
            <a:rPr lang="en-US" altLang="ko-KR" sz="2000" dirty="0" smtClean="0"/>
            <a:t>-</a:t>
          </a:r>
          <a:r>
            <a:rPr lang="ko-KR" altLang="en-US" sz="2400" b="1" dirty="0" smtClean="0"/>
            <a:t>시설 위치</a:t>
          </a:r>
          <a:r>
            <a:rPr lang="en-US" altLang="ko-KR" sz="2000" dirty="0" smtClean="0"/>
            <a:t>-                      </a:t>
          </a:r>
          <a:r>
            <a:rPr lang="ko-KR" altLang="en-US" sz="1800" dirty="0" smtClean="0">
              <a:solidFill>
                <a:srgbClr val="7030A0"/>
              </a:solidFill>
            </a:rPr>
            <a:t>옥내</a:t>
          </a:r>
          <a:r>
            <a:rPr lang="en-US" altLang="ko-KR" sz="2000" dirty="0" smtClean="0"/>
            <a:t>, </a:t>
          </a:r>
          <a:r>
            <a:rPr lang="ko-KR" altLang="en-US" sz="1800" dirty="0" smtClean="0">
              <a:solidFill>
                <a:srgbClr val="7030A0"/>
              </a:solidFill>
            </a:rPr>
            <a:t>옥외</a:t>
          </a:r>
          <a:r>
            <a:rPr lang="ko-KR" altLang="en-US" sz="2000" dirty="0" smtClean="0"/>
            <a:t> 변전소</a:t>
          </a:r>
          <a:r>
            <a:rPr lang="en-US" altLang="ko-KR" sz="2000" dirty="0" smtClean="0"/>
            <a:t>                  </a:t>
          </a:r>
        </a:p>
        <a:p>
          <a:pPr latinLnBrk="1"/>
          <a:r>
            <a:rPr lang="en-US" altLang="ko-KR" sz="2000" dirty="0" smtClean="0"/>
            <a:t>-</a:t>
          </a:r>
          <a:r>
            <a:rPr lang="ko-KR" altLang="en-US" sz="2400" b="1" dirty="0" smtClean="0"/>
            <a:t>근무 요건</a:t>
          </a:r>
          <a:r>
            <a:rPr lang="en-US" altLang="ko-KR" sz="2000" dirty="0" smtClean="0"/>
            <a:t>-                          </a:t>
          </a:r>
          <a:r>
            <a:rPr lang="ko-KR" altLang="en-US" sz="1800" dirty="0" smtClean="0">
              <a:solidFill>
                <a:srgbClr val="0070C0"/>
              </a:solidFill>
            </a:rPr>
            <a:t>유인</a:t>
          </a:r>
          <a:r>
            <a:rPr lang="en-US" altLang="ko-KR" sz="2000" dirty="0" smtClean="0"/>
            <a:t>, </a:t>
          </a:r>
          <a:r>
            <a:rPr lang="ko-KR" altLang="en-US" sz="1800" dirty="0" smtClean="0">
              <a:solidFill>
                <a:srgbClr val="0070C0"/>
              </a:solidFill>
            </a:rPr>
            <a:t>무인</a:t>
          </a:r>
          <a:r>
            <a:rPr lang="ko-KR" altLang="en-US" sz="2000" dirty="0" smtClean="0"/>
            <a:t> 변전소</a:t>
          </a:r>
          <a:endParaRPr lang="en-US" altLang="ko-KR" sz="2000" dirty="0" smtClean="0"/>
        </a:p>
        <a:p>
          <a:pPr latinLnBrk="1"/>
          <a:r>
            <a:rPr lang="en-US" altLang="ko-KR" sz="2000" dirty="0" smtClean="0"/>
            <a:t>   </a:t>
          </a:r>
        </a:p>
      </dgm:t>
    </dgm:pt>
    <dgm:pt modelId="{7241B5C2-4ABE-4CA2-9E5F-71381C0410E7}" type="parTrans" cxnId="{EDF3C5E8-73D1-4BC2-8274-EC4BD2AF94BF}">
      <dgm:prSet/>
      <dgm:spPr/>
      <dgm:t>
        <a:bodyPr/>
        <a:lstStyle/>
        <a:p>
          <a:pPr latinLnBrk="1"/>
          <a:endParaRPr lang="ko-KR" altLang="en-US"/>
        </a:p>
      </dgm:t>
    </dgm:pt>
    <dgm:pt modelId="{11A1E70C-771C-4C3A-8A6B-9C69D38BB672}" type="sibTrans" cxnId="{EDF3C5E8-73D1-4BC2-8274-EC4BD2AF94BF}">
      <dgm:prSet/>
      <dgm:spPr/>
      <dgm:t>
        <a:bodyPr/>
        <a:lstStyle/>
        <a:p>
          <a:pPr latinLnBrk="1"/>
          <a:endParaRPr lang="ko-KR" altLang="en-US"/>
        </a:p>
      </dgm:t>
    </dgm:pt>
    <dgm:pt modelId="{5D149DC0-1C87-4C1A-9F67-79EC10B5D1CE}">
      <dgm:prSet phldrT="[텍스트]" custT="1"/>
      <dgm:spPr/>
      <dgm:t>
        <a:bodyPr/>
        <a:lstStyle/>
        <a:p>
          <a:pPr latinLnBrk="1"/>
          <a:r>
            <a:rPr lang="ko-KR" altLang="en-US" sz="2800" b="1" dirty="0" smtClean="0"/>
            <a:t>용도별 분류</a:t>
          </a:r>
          <a:endParaRPr lang="ko-KR" altLang="en-US" sz="2800" b="1" dirty="0"/>
        </a:p>
      </dgm:t>
    </dgm:pt>
    <dgm:pt modelId="{57A95113-A3AF-4C36-84AB-67368C540DD2}" type="parTrans" cxnId="{DDF41550-486F-41E5-8294-8F5A49516B02}">
      <dgm:prSet/>
      <dgm:spPr/>
      <dgm:t>
        <a:bodyPr/>
        <a:lstStyle/>
        <a:p>
          <a:pPr latinLnBrk="1"/>
          <a:endParaRPr lang="ko-KR" altLang="en-US"/>
        </a:p>
      </dgm:t>
    </dgm:pt>
    <dgm:pt modelId="{9236A59A-05B9-4946-AF2F-D0E3A599E7BE}" type="sibTrans" cxnId="{DDF41550-486F-41E5-8294-8F5A49516B02}">
      <dgm:prSet/>
      <dgm:spPr/>
      <dgm:t>
        <a:bodyPr/>
        <a:lstStyle/>
        <a:p>
          <a:pPr latinLnBrk="1"/>
          <a:endParaRPr lang="ko-KR" altLang="en-US"/>
        </a:p>
      </dgm:t>
    </dgm:pt>
    <dgm:pt modelId="{1FB86ED4-122E-4BD6-A2C8-2EF845758284}">
      <dgm:prSet phldrT="[텍스트]" custT="1"/>
      <dgm:spPr/>
      <dgm:t>
        <a:bodyPr/>
        <a:lstStyle/>
        <a:p>
          <a:pPr algn="l" latinLnBrk="1">
            <a:lnSpc>
              <a:spcPct val="150000"/>
            </a:lnSpc>
          </a:pPr>
          <a:r>
            <a:rPr lang="en-US" altLang="ko-KR" sz="2400" dirty="0" smtClean="0">
              <a:solidFill>
                <a:srgbClr val="00B0F0"/>
              </a:solidFill>
            </a:rPr>
            <a:t>1) </a:t>
          </a:r>
          <a:r>
            <a:rPr lang="ko-KR" altLang="en-US" sz="2400" dirty="0" err="1" smtClean="0">
              <a:solidFill>
                <a:srgbClr val="00B0F0"/>
              </a:solidFill>
            </a:rPr>
            <a:t>승압</a:t>
          </a:r>
          <a:r>
            <a:rPr lang="ko-KR" altLang="en-US" sz="2400" dirty="0" smtClean="0">
              <a:solidFill>
                <a:srgbClr val="00B0F0"/>
              </a:solidFill>
            </a:rPr>
            <a:t> 변전소</a:t>
          </a:r>
          <a:endParaRPr lang="en-US" altLang="ko-KR" sz="2400" dirty="0" smtClean="0">
            <a:solidFill>
              <a:srgbClr val="00B0F0"/>
            </a:solidFill>
          </a:endParaRPr>
        </a:p>
        <a:p>
          <a:pPr algn="l" latinLnBrk="1">
            <a:lnSpc>
              <a:spcPct val="150000"/>
            </a:lnSpc>
          </a:pPr>
          <a:r>
            <a:rPr lang="en-US" altLang="ko-KR" sz="2400" dirty="0" smtClean="0">
              <a:solidFill>
                <a:srgbClr val="00B0F0"/>
              </a:solidFill>
            </a:rPr>
            <a:t>2) 1</a:t>
          </a:r>
          <a:r>
            <a:rPr lang="ko-KR" altLang="en-US" sz="2400" dirty="0" smtClean="0">
              <a:solidFill>
                <a:srgbClr val="00B0F0"/>
              </a:solidFill>
            </a:rPr>
            <a:t>차</a:t>
          </a:r>
          <a:r>
            <a:rPr lang="en-US" altLang="ko-KR" sz="2400" dirty="0" smtClean="0">
              <a:solidFill>
                <a:srgbClr val="00B0F0"/>
              </a:solidFill>
            </a:rPr>
            <a:t>(</a:t>
          </a:r>
          <a:r>
            <a:rPr lang="ko-KR" altLang="en-US" sz="2400" dirty="0" smtClean="0">
              <a:solidFill>
                <a:srgbClr val="00B0F0"/>
              </a:solidFill>
            </a:rPr>
            <a:t>계통</a:t>
          </a:r>
          <a:r>
            <a:rPr lang="en-US" altLang="ko-KR" sz="2400" dirty="0" smtClean="0">
              <a:solidFill>
                <a:srgbClr val="00B0F0"/>
              </a:solidFill>
            </a:rPr>
            <a:t>)</a:t>
          </a:r>
          <a:r>
            <a:rPr lang="ko-KR" altLang="en-US" sz="2400" dirty="0" smtClean="0">
              <a:solidFill>
                <a:srgbClr val="00B0F0"/>
              </a:solidFill>
            </a:rPr>
            <a:t>변전소</a:t>
          </a:r>
          <a:endParaRPr lang="en-US" altLang="ko-KR" sz="2400" dirty="0" smtClean="0">
            <a:solidFill>
              <a:srgbClr val="00B0F0"/>
            </a:solidFill>
          </a:endParaRPr>
        </a:p>
        <a:p>
          <a:pPr algn="l" latinLnBrk="1">
            <a:lnSpc>
              <a:spcPct val="150000"/>
            </a:lnSpc>
          </a:pPr>
          <a:r>
            <a:rPr lang="en-US" altLang="ko-KR" sz="2400" dirty="0" smtClean="0">
              <a:solidFill>
                <a:srgbClr val="00B0F0"/>
              </a:solidFill>
            </a:rPr>
            <a:t>3) 2</a:t>
          </a:r>
          <a:r>
            <a:rPr lang="ko-KR" altLang="en-US" sz="2400" dirty="0" smtClean="0">
              <a:solidFill>
                <a:srgbClr val="00B0F0"/>
              </a:solidFill>
            </a:rPr>
            <a:t>차</a:t>
          </a:r>
          <a:r>
            <a:rPr lang="en-US" altLang="ko-KR" sz="2400" dirty="0" smtClean="0">
              <a:solidFill>
                <a:srgbClr val="00B0F0"/>
              </a:solidFill>
            </a:rPr>
            <a:t>(</a:t>
          </a:r>
          <a:r>
            <a:rPr lang="ko-KR" altLang="en-US" sz="2400" dirty="0" smtClean="0">
              <a:solidFill>
                <a:srgbClr val="00B0F0"/>
              </a:solidFill>
            </a:rPr>
            <a:t>배전</a:t>
          </a:r>
          <a:r>
            <a:rPr lang="en-US" altLang="ko-KR" sz="2400" dirty="0" smtClean="0">
              <a:solidFill>
                <a:srgbClr val="00B0F0"/>
              </a:solidFill>
            </a:rPr>
            <a:t>)</a:t>
          </a:r>
          <a:r>
            <a:rPr lang="ko-KR" altLang="en-US" sz="2400" dirty="0" smtClean="0">
              <a:solidFill>
                <a:srgbClr val="00B0F0"/>
              </a:solidFill>
            </a:rPr>
            <a:t>변전소</a:t>
          </a:r>
          <a:endParaRPr lang="en-US" altLang="ko-KR" sz="2400" dirty="0" smtClean="0">
            <a:solidFill>
              <a:srgbClr val="00B0F0"/>
            </a:solidFill>
          </a:endParaRPr>
        </a:p>
      </dgm:t>
    </dgm:pt>
    <dgm:pt modelId="{5B24A3D3-6D42-46B0-ADB0-0C41A129D648}" type="parTrans" cxnId="{F651031B-2C82-4DD6-ACD3-88B2AB3F91B1}">
      <dgm:prSet/>
      <dgm:spPr/>
      <dgm:t>
        <a:bodyPr/>
        <a:lstStyle/>
        <a:p>
          <a:pPr latinLnBrk="1"/>
          <a:endParaRPr lang="ko-KR" altLang="en-US"/>
        </a:p>
      </dgm:t>
    </dgm:pt>
    <dgm:pt modelId="{5AD9934A-DE85-4573-A294-75129361117F}" type="sibTrans" cxnId="{F651031B-2C82-4DD6-ACD3-88B2AB3F91B1}">
      <dgm:prSet/>
      <dgm:spPr/>
      <dgm:t>
        <a:bodyPr/>
        <a:lstStyle/>
        <a:p>
          <a:pPr latinLnBrk="1"/>
          <a:endParaRPr lang="ko-KR" altLang="en-US"/>
        </a:p>
      </dgm:t>
    </dgm:pt>
    <dgm:pt modelId="{BA2DE176-780E-4E0D-B5F5-F88EFC3C9AB4}">
      <dgm:prSet phldrT="[텍스트]" custT="1"/>
      <dgm:spPr/>
      <dgm:t>
        <a:bodyPr/>
        <a:lstStyle/>
        <a:p>
          <a:pPr latinLnBrk="1"/>
          <a:r>
            <a:rPr lang="ko-KR" altLang="en-US" sz="2800" b="1" dirty="0" smtClean="0"/>
            <a:t>형태별 분류</a:t>
          </a:r>
          <a:endParaRPr lang="ko-KR" altLang="en-US" sz="2800" b="1" dirty="0"/>
        </a:p>
      </dgm:t>
    </dgm:pt>
    <dgm:pt modelId="{820ABD99-6656-45C8-A001-49E86FCEDB00}" type="parTrans" cxnId="{188016E6-1654-4F05-80C3-573A943AAD0E}">
      <dgm:prSet/>
      <dgm:spPr/>
      <dgm:t>
        <a:bodyPr/>
        <a:lstStyle/>
        <a:p>
          <a:pPr latinLnBrk="1"/>
          <a:endParaRPr lang="ko-KR" altLang="en-US"/>
        </a:p>
      </dgm:t>
    </dgm:pt>
    <dgm:pt modelId="{B93185EC-1851-48E7-986D-F34B2BC2DC2A}" type="sibTrans" cxnId="{188016E6-1654-4F05-80C3-573A943AAD0E}">
      <dgm:prSet/>
      <dgm:spPr/>
      <dgm:t>
        <a:bodyPr/>
        <a:lstStyle/>
        <a:p>
          <a:pPr latinLnBrk="1"/>
          <a:endParaRPr lang="ko-KR" altLang="en-US"/>
        </a:p>
      </dgm:t>
    </dgm:pt>
    <dgm:pt modelId="{DB8195ED-D089-4706-9057-1A72DC435E89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en-US" altLang="ko-KR" sz="1800" b="1" dirty="0" smtClean="0">
              <a:solidFill>
                <a:srgbClr val="7030A0"/>
              </a:solidFill>
            </a:rPr>
            <a:t>1) </a:t>
          </a:r>
          <a:r>
            <a:rPr lang="ko-KR" altLang="en-US" sz="1800" b="1" dirty="0" smtClean="0">
              <a:solidFill>
                <a:srgbClr val="7030A0"/>
              </a:solidFill>
            </a:rPr>
            <a:t>옥외 </a:t>
          </a:r>
          <a:r>
            <a:rPr lang="ko-KR" altLang="en-US" sz="1800" b="1" dirty="0" err="1" smtClean="0">
              <a:solidFill>
                <a:srgbClr val="7030A0"/>
              </a:solidFill>
            </a:rPr>
            <a:t>철구형</a:t>
          </a:r>
          <a:endParaRPr lang="en-US" altLang="ko-KR" sz="1800" b="1" dirty="0" smtClean="0">
            <a:solidFill>
              <a:srgbClr val="7030A0"/>
            </a:solidFill>
          </a:endParaRPr>
        </a:p>
        <a:p>
          <a:pPr algn="l" latinLnBrk="1">
            <a:lnSpc>
              <a:spcPct val="100000"/>
            </a:lnSpc>
          </a:pPr>
          <a:r>
            <a:rPr lang="en-US" altLang="ko-KR" sz="1800" b="1" dirty="0" smtClean="0">
              <a:solidFill>
                <a:srgbClr val="7030A0"/>
              </a:solidFill>
            </a:rPr>
            <a:t>2) </a:t>
          </a:r>
          <a:r>
            <a:rPr lang="ko-KR" altLang="en-US" sz="1800" b="1" dirty="0" smtClean="0">
              <a:solidFill>
                <a:srgbClr val="7030A0"/>
              </a:solidFill>
            </a:rPr>
            <a:t>옥외 풀 </a:t>
          </a:r>
          <a:r>
            <a:rPr lang="en-US" altLang="ko-KR" sz="1800" b="1" dirty="0" smtClean="0">
              <a:solidFill>
                <a:srgbClr val="7030A0"/>
              </a:solidFill>
            </a:rPr>
            <a:t>GIS</a:t>
          </a:r>
          <a:r>
            <a:rPr lang="ko-KR" altLang="en-US" sz="1800" b="1" dirty="0" smtClean="0">
              <a:solidFill>
                <a:srgbClr val="7030A0"/>
              </a:solidFill>
            </a:rPr>
            <a:t>형</a:t>
          </a:r>
          <a:endParaRPr lang="en-US" altLang="ko-KR" sz="1800" b="1" dirty="0" smtClean="0">
            <a:solidFill>
              <a:srgbClr val="7030A0"/>
            </a:solidFill>
          </a:endParaRPr>
        </a:p>
        <a:p>
          <a:pPr algn="l" latinLnBrk="1">
            <a:lnSpc>
              <a:spcPct val="100000"/>
            </a:lnSpc>
          </a:pPr>
          <a:r>
            <a:rPr lang="en-US" altLang="ko-KR" sz="1800" b="1" dirty="0" smtClean="0">
              <a:solidFill>
                <a:srgbClr val="7030A0"/>
              </a:solidFill>
            </a:rPr>
            <a:t>3) </a:t>
          </a:r>
          <a:r>
            <a:rPr lang="ko-KR" altLang="en-US" sz="1800" b="1" dirty="0" smtClean="0">
              <a:solidFill>
                <a:srgbClr val="7030A0"/>
              </a:solidFill>
            </a:rPr>
            <a:t>옥외 </a:t>
          </a:r>
          <a:r>
            <a:rPr lang="en-US" altLang="ko-KR" sz="1800" b="1" dirty="0" smtClean="0">
              <a:solidFill>
                <a:srgbClr val="7030A0"/>
              </a:solidFill>
            </a:rPr>
            <a:t>GIS</a:t>
          </a:r>
          <a:r>
            <a:rPr lang="ko-KR" altLang="en-US" sz="1800" b="1" dirty="0" smtClean="0">
              <a:solidFill>
                <a:srgbClr val="7030A0"/>
              </a:solidFill>
            </a:rPr>
            <a:t>형</a:t>
          </a:r>
          <a:endParaRPr lang="en-US" altLang="ko-KR" sz="1800" b="1" dirty="0" smtClean="0">
            <a:solidFill>
              <a:srgbClr val="7030A0"/>
            </a:solidFill>
          </a:endParaRPr>
        </a:p>
        <a:p>
          <a:pPr algn="l" latinLnBrk="1">
            <a:lnSpc>
              <a:spcPct val="100000"/>
            </a:lnSpc>
          </a:pPr>
          <a:r>
            <a:rPr lang="en-US" altLang="ko-KR" sz="1800" b="1" dirty="0" smtClean="0">
              <a:solidFill>
                <a:srgbClr val="7030A0"/>
              </a:solidFill>
            </a:rPr>
            <a:t>4) </a:t>
          </a:r>
          <a:r>
            <a:rPr lang="ko-KR" altLang="en-US" sz="1800" b="1" dirty="0" smtClean="0">
              <a:solidFill>
                <a:srgbClr val="7030A0"/>
              </a:solidFill>
            </a:rPr>
            <a:t>옥내 </a:t>
          </a:r>
          <a:r>
            <a:rPr lang="en-US" altLang="ko-KR" sz="1800" b="1" dirty="0" smtClean="0">
              <a:solidFill>
                <a:srgbClr val="7030A0"/>
              </a:solidFill>
            </a:rPr>
            <a:t>GIS</a:t>
          </a:r>
          <a:r>
            <a:rPr lang="ko-KR" altLang="en-US" sz="1800" b="1" dirty="0" smtClean="0">
              <a:solidFill>
                <a:srgbClr val="7030A0"/>
              </a:solidFill>
            </a:rPr>
            <a:t>형</a:t>
          </a:r>
          <a:endParaRPr lang="en-US" altLang="ko-KR" sz="1800" b="1" dirty="0" smtClean="0">
            <a:solidFill>
              <a:srgbClr val="7030A0"/>
            </a:solidFill>
          </a:endParaRPr>
        </a:p>
        <a:p>
          <a:pPr algn="l" latinLnBrk="1">
            <a:lnSpc>
              <a:spcPct val="100000"/>
            </a:lnSpc>
          </a:pPr>
          <a:r>
            <a:rPr lang="en-US" altLang="ko-KR" sz="1800" b="1" dirty="0" smtClean="0">
              <a:solidFill>
                <a:srgbClr val="7030A0"/>
              </a:solidFill>
            </a:rPr>
            <a:t>5) </a:t>
          </a:r>
          <a:r>
            <a:rPr lang="ko-KR" altLang="en-US" sz="1800" b="1" dirty="0" smtClean="0">
              <a:solidFill>
                <a:srgbClr val="7030A0"/>
              </a:solidFill>
            </a:rPr>
            <a:t>지하 </a:t>
          </a:r>
          <a:r>
            <a:rPr lang="en-US" altLang="ko-KR" sz="1800" b="1" dirty="0" smtClean="0">
              <a:solidFill>
                <a:srgbClr val="7030A0"/>
              </a:solidFill>
            </a:rPr>
            <a:t>GIS</a:t>
          </a:r>
          <a:r>
            <a:rPr lang="ko-KR" altLang="en-US" sz="1800" b="1" dirty="0" smtClean="0">
              <a:solidFill>
                <a:srgbClr val="7030A0"/>
              </a:solidFill>
            </a:rPr>
            <a:t>형</a:t>
          </a:r>
          <a:endParaRPr lang="en-US" altLang="ko-KR" sz="1800" b="1" dirty="0" smtClean="0">
            <a:solidFill>
              <a:srgbClr val="7030A0"/>
            </a:solidFill>
          </a:endParaRPr>
        </a:p>
        <a:p>
          <a:pPr algn="l" latinLnBrk="1">
            <a:lnSpc>
              <a:spcPct val="100000"/>
            </a:lnSpc>
          </a:pPr>
          <a:r>
            <a:rPr lang="en-US" altLang="ko-KR" sz="1800" b="1" dirty="0" smtClean="0">
              <a:solidFill>
                <a:srgbClr val="7030A0"/>
              </a:solidFill>
            </a:rPr>
            <a:t>6) </a:t>
          </a:r>
          <a:r>
            <a:rPr lang="ko-KR" altLang="en-US" sz="1800" b="1" dirty="0" smtClean="0">
              <a:solidFill>
                <a:srgbClr val="7030A0"/>
              </a:solidFill>
            </a:rPr>
            <a:t>복합 </a:t>
          </a:r>
          <a:r>
            <a:rPr lang="en-US" altLang="ko-KR" sz="1800" b="1" dirty="0" smtClean="0">
              <a:solidFill>
                <a:srgbClr val="7030A0"/>
              </a:solidFill>
            </a:rPr>
            <a:t>GIS</a:t>
          </a:r>
          <a:r>
            <a:rPr lang="ko-KR" altLang="en-US" sz="1800" b="1" dirty="0" smtClean="0">
              <a:solidFill>
                <a:srgbClr val="7030A0"/>
              </a:solidFill>
            </a:rPr>
            <a:t>형</a:t>
          </a:r>
          <a:endParaRPr lang="ko-KR" altLang="en-US" sz="1800" b="1" dirty="0">
            <a:solidFill>
              <a:srgbClr val="7030A0"/>
            </a:solidFill>
          </a:endParaRPr>
        </a:p>
      </dgm:t>
    </dgm:pt>
    <dgm:pt modelId="{7BFBCDD6-B941-4224-8AA8-479B0CE6157E}" type="parTrans" cxnId="{363EC7DD-79E3-4365-A304-851FE815E709}">
      <dgm:prSet/>
      <dgm:spPr/>
      <dgm:t>
        <a:bodyPr/>
        <a:lstStyle/>
        <a:p>
          <a:pPr latinLnBrk="1"/>
          <a:endParaRPr lang="ko-KR" altLang="en-US"/>
        </a:p>
      </dgm:t>
    </dgm:pt>
    <dgm:pt modelId="{F0B80FCC-308D-4C59-8A14-0FA9B2D80306}" type="sibTrans" cxnId="{363EC7DD-79E3-4365-A304-851FE815E709}">
      <dgm:prSet/>
      <dgm:spPr/>
      <dgm:t>
        <a:bodyPr/>
        <a:lstStyle/>
        <a:p>
          <a:pPr latinLnBrk="1"/>
          <a:endParaRPr lang="ko-KR" altLang="en-US"/>
        </a:p>
      </dgm:t>
    </dgm:pt>
    <dgm:pt modelId="{B832B4BE-8535-4A45-9AD6-4135D5B1D110}" type="pres">
      <dgm:prSet presAssocID="{EB06D807-8D11-4995-87C8-A309AC41B4D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4CE8FC-A413-4096-9FC8-8506AF07449A}" type="pres">
      <dgm:prSet presAssocID="{F7B5DF22-978D-4254-9AF4-D3A303CEFB8F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5AE602-9038-431B-8042-015C5E3E9931}" type="pres">
      <dgm:prSet presAssocID="{F7B5DF22-978D-4254-9AF4-D3A303CEFB8F}" presName="childText1" presStyleLbl="solidAlignAcc1" presStyleIdx="0" presStyleCnt="3" custScaleY="122636" custLinFactNeighborX="-232" custLinFactNeighborY="69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05A182-B37E-4E5C-A5A8-89258BA87737}" type="pres">
      <dgm:prSet presAssocID="{5D149DC0-1C87-4C1A-9F67-79EC10B5D1CE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460EC5-BC8D-404D-ADDA-8CBC7BAA2222}" type="pres">
      <dgm:prSet presAssocID="{5D149DC0-1C87-4C1A-9F67-79EC10B5D1CE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7EF7E2-BE86-4733-A24C-6D1B07CCE781}" type="pres">
      <dgm:prSet presAssocID="{BA2DE176-780E-4E0D-B5F5-F88EFC3C9AB4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A1EFBA-8FA6-4EDA-A053-6A6E74570BFE}" type="pres">
      <dgm:prSet presAssocID="{BA2DE176-780E-4E0D-B5F5-F88EFC3C9AB4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3240845-ED43-478A-A7E1-5F76D4B2F01D}" srcId="{EB06D807-8D11-4995-87C8-A309AC41B4DC}" destId="{F7B5DF22-978D-4254-9AF4-D3A303CEFB8F}" srcOrd="0" destOrd="0" parTransId="{9360179F-CD93-4592-B56F-BD04215F3E0B}" sibTransId="{C08D0977-15CB-4C80-AF7C-08DBA534B32C}"/>
    <dgm:cxn modelId="{F651031B-2C82-4DD6-ACD3-88B2AB3F91B1}" srcId="{5D149DC0-1C87-4C1A-9F67-79EC10B5D1CE}" destId="{1FB86ED4-122E-4BD6-A2C8-2EF845758284}" srcOrd="0" destOrd="0" parTransId="{5B24A3D3-6D42-46B0-ADB0-0C41A129D648}" sibTransId="{5AD9934A-DE85-4573-A294-75129361117F}"/>
    <dgm:cxn modelId="{D511859D-B714-4BAC-B557-7B671ED27708}" type="presOf" srcId="{BA2DE176-780E-4E0D-B5F5-F88EFC3C9AB4}" destId="{8E7EF7E2-BE86-4733-A24C-6D1B07CCE781}" srcOrd="0" destOrd="0" presId="urn:microsoft.com/office/officeart/2009/3/layout/IncreasingArrowsProcess"/>
    <dgm:cxn modelId="{DDF41550-486F-41E5-8294-8F5A49516B02}" srcId="{EB06D807-8D11-4995-87C8-A309AC41B4DC}" destId="{5D149DC0-1C87-4C1A-9F67-79EC10B5D1CE}" srcOrd="1" destOrd="0" parTransId="{57A95113-A3AF-4C36-84AB-67368C540DD2}" sibTransId="{9236A59A-05B9-4946-AF2F-D0E3A599E7BE}"/>
    <dgm:cxn modelId="{94D389FC-E618-4548-861D-703CEAD83D8F}" type="presOf" srcId="{F7B5DF22-978D-4254-9AF4-D3A303CEFB8F}" destId="{074CE8FC-A413-4096-9FC8-8506AF07449A}" srcOrd="0" destOrd="0" presId="urn:microsoft.com/office/officeart/2009/3/layout/IncreasingArrowsProcess"/>
    <dgm:cxn modelId="{363EC7DD-79E3-4365-A304-851FE815E709}" srcId="{BA2DE176-780E-4E0D-B5F5-F88EFC3C9AB4}" destId="{DB8195ED-D089-4706-9057-1A72DC435E89}" srcOrd="0" destOrd="0" parTransId="{7BFBCDD6-B941-4224-8AA8-479B0CE6157E}" sibTransId="{F0B80FCC-308D-4C59-8A14-0FA9B2D80306}"/>
    <dgm:cxn modelId="{9D774602-2453-41D2-8AE8-431D9DC6CB9E}" type="presOf" srcId="{DB8195ED-D089-4706-9057-1A72DC435E89}" destId="{25A1EFBA-8FA6-4EDA-A053-6A6E74570BFE}" srcOrd="0" destOrd="0" presId="urn:microsoft.com/office/officeart/2009/3/layout/IncreasingArrowsProcess"/>
    <dgm:cxn modelId="{6E83022C-3504-410D-B9E7-E664DE0BB42B}" type="presOf" srcId="{5D149DC0-1C87-4C1A-9F67-79EC10B5D1CE}" destId="{0005A182-B37E-4E5C-A5A8-89258BA87737}" srcOrd="0" destOrd="0" presId="urn:microsoft.com/office/officeart/2009/3/layout/IncreasingArrowsProcess"/>
    <dgm:cxn modelId="{AAD79A96-9701-44DD-BB85-9591F96C9A6E}" type="presOf" srcId="{EB06D807-8D11-4995-87C8-A309AC41B4DC}" destId="{B832B4BE-8535-4A45-9AD6-4135D5B1D110}" srcOrd="0" destOrd="0" presId="urn:microsoft.com/office/officeart/2009/3/layout/IncreasingArrowsProcess"/>
    <dgm:cxn modelId="{EDF3C5E8-73D1-4BC2-8274-EC4BD2AF94BF}" srcId="{F7B5DF22-978D-4254-9AF4-D3A303CEFB8F}" destId="{7F5B5AE2-68C8-4E38-9102-96A68031DA6C}" srcOrd="0" destOrd="0" parTransId="{7241B5C2-4ABE-4CA2-9E5F-71381C0410E7}" sibTransId="{11A1E70C-771C-4C3A-8A6B-9C69D38BB672}"/>
    <dgm:cxn modelId="{188016E6-1654-4F05-80C3-573A943AAD0E}" srcId="{EB06D807-8D11-4995-87C8-A309AC41B4DC}" destId="{BA2DE176-780E-4E0D-B5F5-F88EFC3C9AB4}" srcOrd="2" destOrd="0" parTransId="{820ABD99-6656-45C8-A001-49E86FCEDB00}" sibTransId="{B93185EC-1851-48E7-986D-F34B2BC2DC2A}"/>
    <dgm:cxn modelId="{ABC8CCEC-D22E-4696-B0D8-3900C273D1AB}" type="presOf" srcId="{7F5B5AE2-68C8-4E38-9102-96A68031DA6C}" destId="{3E5AE602-9038-431B-8042-015C5E3E9931}" srcOrd="0" destOrd="0" presId="urn:microsoft.com/office/officeart/2009/3/layout/IncreasingArrowsProcess"/>
    <dgm:cxn modelId="{6BFA2790-CDE8-4305-9F97-22AD7DB45B14}" type="presOf" srcId="{1FB86ED4-122E-4BD6-A2C8-2EF845758284}" destId="{E4460EC5-BC8D-404D-ADDA-8CBC7BAA2222}" srcOrd="0" destOrd="0" presId="urn:microsoft.com/office/officeart/2009/3/layout/IncreasingArrowsProcess"/>
    <dgm:cxn modelId="{57E15F1C-AC16-4192-A4FB-E6C26954C27E}" type="presParOf" srcId="{B832B4BE-8535-4A45-9AD6-4135D5B1D110}" destId="{074CE8FC-A413-4096-9FC8-8506AF07449A}" srcOrd="0" destOrd="0" presId="urn:microsoft.com/office/officeart/2009/3/layout/IncreasingArrowsProcess"/>
    <dgm:cxn modelId="{44E93815-93B4-4C2E-BF7F-64F7B39E1757}" type="presParOf" srcId="{B832B4BE-8535-4A45-9AD6-4135D5B1D110}" destId="{3E5AE602-9038-431B-8042-015C5E3E9931}" srcOrd="1" destOrd="0" presId="urn:microsoft.com/office/officeart/2009/3/layout/IncreasingArrowsProcess"/>
    <dgm:cxn modelId="{960E9CFC-32F3-467F-9BCD-2EE2916ECC8B}" type="presParOf" srcId="{B832B4BE-8535-4A45-9AD6-4135D5B1D110}" destId="{0005A182-B37E-4E5C-A5A8-89258BA87737}" srcOrd="2" destOrd="0" presId="urn:microsoft.com/office/officeart/2009/3/layout/IncreasingArrowsProcess"/>
    <dgm:cxn modelId="{2414F270-660B-462F-8498-FE519F07BE65}" type="presParOf" srcId="{B832B4BE-8535-4A45-9AD6-4135D5B1D110}" destId="{E4460EC5-BC8D-404D-ADDA-8CBC7BAA2222}" srcOrd="3" destOrd="0" presId="urn:microsoft.com/office/officeart/2009/3/layout/IncreasingArrowsProcess"/>
    <dgm:cxn modelId="{9D277953-8347-4B78-BEE8-49BA70A41F0B}" type="presParOf" srcId="{B832B4BE-8535-4A45-9AD6-4135D5B1D110}" destId="{8E7EF7E2-BE86-4733-A24C-6D1B07CCE781}" srcOrd="4" destOrd="0" presId="urn:microsoft.com/office/officeart/2009/3/layout/IncreasingArrowsProcess"/>
    <dgm:cxn modelId="{C5FB5772-202E-4303-965B-8857FE83B262}" type="presParOf" srcId="{B832B4BE-8535-4A45-9AD6-4135D5B1D110}" destId="{25A1EFBA-8FA6-4EDA-A053-6A6E74570BF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6B7BF-D422-421D-9D63-7499805A3166}">
      <dsp:nvSpPr>
        <dsp:cNvPr id="0" name=""/>
        <dsp:cNvSpPr/>
      </dsp:nvSpPr>
      <dsp:spPr>
        <a:xfrm>
          <a:off x="1075" y="3372"/>
          <a:ext cx="9368937" cy="14068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700" kern="1200" dirty="0" smtClean="0"/>
            <a:t>전압 변성 및 전압 관리</a:t>
          </a:r>
          <a:endParaRPr lang="ko-KR" altLang="en-US" sz="4700" kern="1200" dirty="0"/>
        </a:p>
      </dsp:txBody>
      <dsp:txXfrm>
        <a:off x="42279" y="44576"/>
        <a:ext cx="9286529" cy="1324403"/>
      </dsp:txXfrm>
    </dsp:sp>
    <dsp:sp modelId="{36544666-BA3A-4F1A-BB1A-E32A4BE1A2B3}">
      <dsp:nvSpPr>
        <dsp:cNvPr id="0" name=""/>
        <dsp:cNvSpPr/>
      </dsp:nvSpPr>
      <dsp:spPr>
        <a:xfrm>
          <a:off x="10220" y="1572384"/>
          <a:ext cx="6108132" cy="14068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kern="1200" dirty="0" smtClean="0"/>
            <a:t>전력의 집중 및 배분</a:t>
          </a:r>
          <a:endParaRPr lang="ko-KR" altLang="en-US" sz="4400" kern="1200" dirty="0"/>
        </a:p>
      </dsp:txBody>
      <dsp:txXfrm>
        <a:off x="51424" y="1613588"/>
        <a:ext cx="6025724" cy="1324403"/>
      </dsp:txXfrm>
    </dsp:sp>
    <dsp:sp modelId="{B5C4C8B2-77D9-4B0D-B3AB-093536880B60}">
      <dsp:nvSpPr>
        <dsp:cNvPr id="0" name=""/>
        <dsp:cNvSpPr/>
      </dsp:nvSpPr>
      <dsp:spPr>
        <a:xfrm>
          <a:off x="10220" y="3141396"/>
          <a:ext cx="2991250" cy="14068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고장 차단</a:t>
          </a:r>
          <a:endParaRPr lang="ko-KR" altLang="en-US" sz="3100" kern="1200" dirty="0"/>
        </a:p>
      </dsp:txBody>
      <dsp:txXfrm>
        <a:off x="51424" y="3182600"/>
        <a:ext cx="2908842" cy="1324403"/>
      </dsp:txXfrm>
    </dsp:sp>
    <dsp:sp modelId="{86185FAB-791F-4EE0-81F7-816C35C86A30}">
      <dsp:nvSpPr>
        <dsp:cNvPr id="0" name=""/>
        <dsp:cNvSpPr/>
      </dsp:nvSpPr>
      <dsp:spPr>
        <a:xfrm>
          <a:off x="3127102" y="3141396"/>
          <a:ext cx="2991250" cy="14068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전력 품질 관리</a:t>
          </a:r>
          <a:endParaRPr lang="ko-KR" altLang="en-US" sz="3100" kern="1200" dirty="0"/>
        </a:p>
      </dsp:txBody>
      <dsp:txXfrm>
        <a:off x="3168306" y="3182600"/>
        <a:ext cx="2908842" cy="1324403"/>
      </dsp:txXfrm>
    </dsp:sp>
    <dsp:sp modelId="{F0CE3559-1ED8-4F96-A4F3-FFE327AB05B6}">
      <dsp:nvSpPr>
        <dsp:cNvPr id="0" name=""/>
        <dsp:cNvSpPr/>
      </dsp:nvSpPr>
      <dsp:spPr>
        <a:xfrm>
          <a:off x="6369617" y="1572384"/>
          <a:ext cx="2991250" cy="29518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kern="1200" dirty="0" smtClean="0"/>
            <a:t>고전압 및 </a:t>
          </a:r>
          <a:endParaRPr lang="en-US" altLang="ko-KR" sz="4400" kern="1200" dirty="0" smtClean="0"/>
        </a:p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kern="1200" dirty="0" smtClean="0"/>
            <a:t>낙뢰 보호</a:t>
          </a:r>
          <a:endParaRPr lang="ko-KR" altLang="en-US" sz="4400" kern="1200" dirty="0"/>
        </a:p>
      </dsp:txBody>
      <dsp:txXfrm>
        <a:off x="6456075" y="1658842"/>
        <a:ext cx="2818334" cy="2778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CE8FC-A413-4096-9FC8-8506AF07449A}">
      <dsp:nvSpPr>
        <dsp:cNvPr id="0" name=""/>
        <dsp:cNvSpPr/>
      </dsp:nvSpPr>
      <dsp:spPr>
        <a:xfrm>
          <a:off x="545181" y="12486"/>
          <a:ext cx="11101637" cy="16168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5667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/>
            <a:t>변전소의 분류</a:t>
          </a:r>
          <a:endParaRPr lang="ko-KR" altLang="en-US" sz="2800" b="1" kern="1200" dirty="0"/>
        </a:p>
      </dsp:txBody>
      <dsp:txXfrm>
        <a:off x="545181" y="416691"/>
        <a:ext cx="10697432" cy="808411"/>
      </dsp:txXfrm>
    </dsp:sp>
    <dsp:sp modelId="{3E5AE602-9038-431B-8042-015C5E3E9931}">
      <dsp:nvSpPr>
        <dsp:cNvPr id="0" name=""/>
        <dsp:cNvSpPr/>
      </dsp:nvSpPr>
      <dsp:spPr>
        <a:xfrm>
          <a:off x="537248" y="1121935"/>
          <a:ext cx="3419304" cy="3819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-</a:t>
          </a:r>
          <a:r>
            <a:rPr lang="ko-KR" altLang="en-US" sz="2400" b="1" kern="1200" dirty="0" smtClean="0"/>
            <a:t>전압 계급</a:t>
          </a:r>
          <a:r>
            <a:rPr lang="en-US" altLang="ko-KR" sz="2400" kern="1200" dirty="0" smtClean="0"/>
            <a:t>-</a:t>
          </a:r>
          <a:r>
            <a:rPr lang="ko-KR" altLang="en-US" sz="2400" kern="1200" dirty="0" smtClean="0"/>
            <a:t>              </a:t>
          </a:r>
          <a:r>
            <a:rPr lang="en-US" altLang="ko-KR" sz="2000" kern="1200" dirty="0" smtClean="0">
              <a:solidFill>
                <a:srgbClr val="FFFF00"/>
              </a:solidFill>
            </a:rPr>
            <a:t>154 </a:t>
          </a:r>
          <a:r>
            <a:rPr lang="en-US" altLang="ko-KR" sz="2000" kern="1200" dirty="0" smtClean="0">
              <a:solidFill>
                <a:srgbClr val="FF0000"/>
              </a:solidFill>
            </a:rPr>
            <a:t>345</a:t>
          </a:r>
          <a:r>
            <a:rPr lang="en-US" altLang="ko-KR" sz="2000" kern="1200" dirty="0" smtClean="0">
              <a:solidFill>
                <a:srgbClr val="FFFF00"/>
              </a:solidFill>
            </a:rPr>
            <a:t> </a:t>
          </a:r>
          <a:r>
            <a:rPr lang="en-US" altLang="ko-KR" sz="2000" kern="1200" dirty="0" smtClean="0">
              <a:solidFill>
                <a:srgbClr val="0070C0"/>
              </a:solidFill>
            </a:rPr>
            <a:t>765 </a:t>
          </a:r>
          <a:r>
            <a:rPr lang="en-US" altLang="ko-KR" sz="2000" kern="1200" dirty="0" smtClean="0">
              <a:solidFill>
                <a:schemeClr val="tx1"/>
              </a:solidFill>
            </a:rPr>
            <a:t>[KV]</a:t>
          </a:r>
          <a:r>
            <a:rPr lang="ko-KR" altLang="en-US" sz="2000" kern="1200" dirty="0" smtClean="0">
              <a:solidFill>
                <a:schemeClr val="tx1"/>
              </a:solidFill>
            </a:rPr>
            <a:t>              </a:t>
          </a:r>
          <a:r>
            <a:rPr lang="en-US" altLang="ko-KR" sz="2000" kern="1200" dirty="0" smtClean="0"/>
            <a:t>-</a:t>
          </a:r>
          <a:r>
            <a:rPr lang="ko-KR" altLang="en-US" sz="2400" b="1" kern="1200" dirty="0" smtClean="0"/>
            <a:t>이용 목적</a:t>
          </a:r>
          <a:r>
            <a:rPr lang="en-US" altLang="ko-KR" sz="2400" kern="1200" dirty="0" smtClean="0"/>
            <a:t>-</a:t>
          </a:r>
          <a:r>
            <a:rPr lang="ko-KR" altLang="en-US" sz="2400" kern="1200" dirty="0" smtClean="0"/>
            <a:t>               </a:t>
          </a:r>
          <a:r>
            <a:rPr lang="ko-KR" altLang="en-US" sz="2000" kern="1200" dirty="0" err="1" smtClean="0"/>
            <a:t>승압</a:t>
          </a:r>
          <a:r>
            <a:rPr lang="ko-KR" altLang="en-US" sz="2000" kern="1200" dirty="0" smtClean="0"/>
            <a:t> </a:t>
          </a:r>
          <a:r>
            <a:rPr lang="en-US" altLang="ko-KR" sz="2000" kern="1200" dirty="0" smtClean="0"/>
            <a:t>,1</a:t>
          </a:r>
          <a:r>
            <a:rPr lang="ko-KR" altLang="en-US" sz="2000" kern="1200" dirty="0" smtClean="0"/>
            <a:t>차</a:t>
          </a:r>
          <a:r>
            <a:rPr lang="en-US" altLang="ko-KR" sz="2000" kern="1200" dirty="0" smtClean="0"/>
            <a:t>(</a:t>
          </a:r>
          <a:r>
            <a:rPr lang="ko-KR" altLang="en-US" sz="2000" kern="1200" dirty="0" smtClean="0"/>
            <a:t>계통</a:t>
          </a:r>
          <a:r>
            <a:rPr lang="en-US" altLang="ko-KR" sz="2000" kern="1200" dirty="0" smtClean="0"/>
            <a:t>), 2</a:t>
          </a:r>
          <a:r>
            <a:rPr lang="ko-KR" altLang="en-US" sz="2000" kern="1200" dirty="0" smtClean="0"/>
            <a:t>차</a:t>
          </a:r>
          <a:r>
            <a:rPr lang="en-US" altLang="ko-KR" sz="2000" kern="1200" dirty="0" smtClean="0"/>
            <a:t>(</a:t>
          </a:r>
          <a:r>
            <a:rPr lang="ko-KR" altLang="en-US" sz="2000" kern="1200" dirty="0" smtClean="0"/>
            <a:t>배전</a:t>
          </a:r>
          <a:r>
            <a:rPr lang="en-US" altLang="ko-KR" sz="2000" kern="1200" dirty="0" smtClean="0"/>
            <a:t>)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-</a:t>
          </a:r>
          <a:r>
            <a:rPr lang="ko-KR" altLang="en-US" sz="2400" b="1" kern="1200" dirty="0" smtClean="0"/>
            <a:t>시설 위치</a:t>
          </a:r>
          <a:r>
            <a:rPr lang="en-US" altLang="ko-KR" sz="2000" kern="1200" dirty="0" smtClean="0"/>
            <a:t>-                      </a:t>
          </a:r>
          <a:r>
            <a:rPr lang="ko-KR" altLang="en-US" sz="1800" kern="1200" dirty="0" smtClean="0">
              <a:solidFill>
                <a:srgbClr val="7030A0"/>
              </a:solidFill>
            </a:rPr>
            <a:t>옥내</a:t>
          </a:r>
          <a:r>
            <a:rPr lang="en-US" altLang="ko-KR" sz="2000" kern="1200" dirty="0" smtClean="0"/>
            <a:t>, </a:t>
          </a:r>
          <a:r>
            <a:rPr lang="ko-KR" altLang="en-US" sz="1800" kern="1200" dirty="0" smtClean="0">
              <a:solidFill>
                <a:srgbClr val="7030A0"/>
              </a:solidFill>
            </a:rPr>
            <a:t>옥외</a:t>
          </a:r>
          <a:r>
            <a:rPr lang="ko-KR" altLang="en-US" sz="2000" kern="1200" dirty="0" smtClean="0"/>
            <a:t> 변전소</a:t>
          </a:r>
          <a:r>
            <a:rPr lang="en-US" altLang="ko-KR" sz="2000" kern="1200" dirty="0" smtClean="0"/>
            <a:t>                  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-</a:t>
          </a:r>
          <a:r>
            <a:rPr lang="ko-KR" altLang="en-US" sz="2400" b="1" kern="1200" dirty="0" smtClean="0"/>
            <a:t>근무 요건</a:t>
          </a:r>
          <a:r>
            <a:rPr lang="en-US" altLang="ko-KR" sz="2000" kern="1200" dirty="0" smtClean="0"/>
            <a:t>-                          </a:t>
          </a:r>
          <a:r>
            <a:rPr lang="ko-KR" altLang="en-US" sz="1800" kern="1200" dirty="0" smtClean="0">
              <a:solidFill>
                <a:srgbClr val="0070C0"/>
              </a:solidFill>
            </a:rPr>
            <a:t>유인</a:t>
          </a:r>
          <a:r>
            <a:rPr lang="en-US" altLang="ko-KR" sz="2000" kern="1200" dirty="0" smtClean="0"/>
            <a:t>, </a:t>
          </a:r>
          <a:r>
            <a:rPr lang="ko-KR" altLang="en-US" sz="1800" kern="1200" dirty="0" smtClean="0">
              <a:solidFill>
                <a:srgbClr val="0070C0"/>
              </a:solidFill>
            </a:rPr>
            <a:t>무인</a:t>
          </a:r>
          <a:r>
            <a:rPr lang="ko-KR" altLang="en-US" sz="2000" kern="1200" dirty="0" smtClean="0"/>
            <a:t> 변전소</a:t>
          </a:r>
          <a:endParaRPr lang="en-US" altLang="ko-KR" sz="2000" kern="1200" dirty="0" smtClean="0"/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  </a:t>
          </a:r>
        </a:p>
      </dsp:txBody>
      <dsp:txXfrm>
        <a:off x="537248" y="1121935"/>
        <a:ext cx="3419304" cy="3819612"/>
      </dsp:txXfrm>
    </dsp:sp>
    <dsp:sp modelId="{0005A182-B37E-4E5C-A5A8-89258BA87737}">
      <dsp:nvSpPr>
        <dsp:cNvPr id="0" name=""/>
        <dsp:cNvSpPr/>
      </dsp:nvSpPr>
      <dsp:spPr>
        <a:xfrm>
          <a:off x="3964485" y="551426"/>
          <a:ext cx="7682333" cy="16168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5667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/>
            <a:t>용도별 분류</a:t>
          </a:r>
          <a:endParaRPr lang="ko-KR" altLang="en-US" sz="2800" b="1" kern="1200" dirty="0"/>
        </a:p>
      </dsp:txBody>
      <dsp:txXfrm>
        <a:off x="3964485" y="955631"/>
        <a:ext cx="7278128" cy="808411"/>
      </dsp:txXfrm>
    </dsp:sp>
    <dsp:sp modelId="{E4460EC5-BC8D-404D-ADDA-8CBC7BAA2222}">
      <dsp:nvSpPr>
        <dsp:cNvPr id="0" name=""/>
        <dsp:cNvSpPr/>
      </dsp:nvSpPr>
      <dsp:spPr>
        <a:xfrm>
          <a:off x="3964485" y="1798229"/>
          <a:ext cx="3419304" cy="31145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rgbClr val="00B0F0"/>
              </a:solidFill>
            </a:rPr>
            <a:t>1) </a:t>
          </a:r>
          <a:r>
            <a:rPr lang="ko-KR" altLang="en-US" sz="2400" kern="1200" dirty="0" err="1" smtClean="0">
              <a:solidFill>
                <a:srgbClr val="00B0F0"/>
              </a:solidFill>
            </a:rPr>
            <a:t>승압</a:t>
          </a:r>
          <a:r>
            <a:rPr lang="ko-KR" altLang="en-US" sz="2400" kern="1200" dirty="0" smtClean="0">
              <a:solidFill>
                <a:srgbClr val="00B0F0"/>
              </a:solidFill>
            </a:rPr>
            <a:t> 변전소</a:t>
          </a:r>
          <a:endParaRPr lang="en-US" altLang="ko-KR" sz="2400" kern="1200" dirty="0" smtClean="0">
            <a:solidFill>
              <a:srgbClr val="00B0F0"/>
            </a:solidFill>
          </a:endParaRPr>
        </a:p>
        <a:p>
          <a:pPr lvl="0" algn="l" defTabSz="10668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rgbClr val="00B0F0"/>
              </a:solidFill>
            </a:rPr>
            <a:t>2) 1</a:t>
          </a:r>
          <a:r>
            <a:rPr lang="ko-KR" altLang="en-US" sz="2400" kern="1200" dirty="0" smtClean="0">
              <a:solidFill>
                <a:srgbClr val="00B0F0"/>
              </a:solidFill>
            </a:rPr>
            <a:t>차</a:t>
          </a:r>
          <a:r>
            <a:rPr lang="en-US" altLang="ko-KR" sz="2400" kern="1200" dirty="0" smtClean="0">
              <a:solidFill>
                <a:srgbClr val="00B0F0"/>
              </a:solidFill>
            </a:rPr>
            <a:t>(</a:t>
          </a:r>
          <a:r>
            <a:rPr lang="ko-KR" altLang="en-US" sz="2400" kern="1200" dirty="0" smtClean="0">
              <a:solidFill>
                <a:srgbClr val="00B0F0"/>
              </a:solidFill>
            </a:rPr>
            <a:t>계통</a:t>
          </a:r>
          <a:r>
            <a:rPr lang="en-US" altLang="ko-KR" sz="2400" kern="1200" dirty="0" smtClean="0">
              <a:solidFill>
                <a:srgbClr val="00B0F0"/>
              </a:solidFill>
            </a:rPr>
            <a:t>)</a:t>
          </a:r>
          <a:r>
            <a:rPr lang="ko-KR" altLang="en-US" sz="2400" kern="1200" dirty="0" smtClean="0">
              <a:solidFill>
                <a:srgbClr val="00B0F0"/>
              </a:solidFill>
            </a:rPr>
            <a:t>변전소</a:t>
          </a:r>
          <a:endParaRPr lang="en-US" altLang="ko-KR" sz="2400" kern="1200" dirty="0" smtClean="0">
            <a:solidFill>
              <a:srgbClr val="00B0F0"/>
            </a:solidFill>
          </a:endParaRPr>
        </a:p>
        <a:p>
          <a:pPr lvl="0" algn="l" defTabSz="10668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rgbClr val="00B0F0"/>
              </a:solidFill>
            </a:rPr>
            <a:t>3) 2</a:t>
          </a:r>
          <a:r>
            <a:rPr lang="ko-KR" altLang="en-US" sz="2400" kern="1200" dirty="0" smtClean="0">
              <a:solidFill>
                <a:srgbClr val="00B0F0"/>
              </a:solidFill>
            </a:rPr>
            <a:t>차</a:t>
          </a:r>
          <a:r>
            <a:rPr lang="en-US" altLang="ko-KR" sz="2400" kern="1200" dirty="0" smtClean="0">
              <a:solidFill>
                <a:srgbClr val="00B0F0"/>
              </a:solidFill>
            </a:rPr>
            <a:t>(</a:t>
          </a:r>
          <a:r>
            <a:rPr lang="ko-KR" altLang="en-US" sz="2400" kern="1200" dirty="0" smtClean="0">
              <a:solidFill>
                <a:srgbClr val="00B0F0"/>
              </a:solidFill>
            </a:rPr>
            <a:t>배전</a:t>
          </a:r>
          <a:r>
            <a:rPr lang="en-US" altLang="ko-KR" sz="2400" kern="1200" dirty="0" smtClean="0">
              <a:solidFill>
                <a:srgbClr val="00B0F0"/>
              </a:solidFill>
            </a:rPr>
            <a:t>)</a:t>
          </a:r>
          <a:r>
            <a:rPr lang="ko-KR" altLang="en-US" sz="2400" kern="1200" dirty="0" smtClean="0">
              <a:solidFill>
                <a:srgbClr val="00B0F0"/>
              </a:solidFill>
            </a:rPr>
            <a:t>변전소</a:t>
          </a:r>
          <a:endParaRPr lang="en-US" altLang="ko-KR" sz="2400" kern="1200" dirty="0" smtClean="0">
            <a:solidFill>
              <a:srgbClr val="00B0F0"/>
            </a:solidFill>
          </a:endParaRPr>
        </a:p>
      </dsp:txBody>
      <dsp:txXfrm>
        <a:off x="3964485" y="1798229"/>
        <a:ext cx="3419304" cy="3114593"/>
      </dsp:txXfrm>
    </dsp:sp>
    <dsp:sp modelId="{8E7EF7E2-BE86-4733-A24C-6D1B07CCE781}">
      <dsp:nvSpPr>
        <dsp:cNvPr id="0" name=""/>
        <dsp:cNvSpPr/>
      </dsp:nvSpPr>
      <dsp:spPr>
        <a:xfrm>
          <a:off x="7383789" y="1090367"/>
          <a:ext cx="4263028" cy="16168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5667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/>
            <a:t>형태별 분류</a:t>
          </a:r>
          <a:endParaRPr lang="ko-KR" altLang="en-US" sz="2800" b="1" kern="1200" dirty="0"/>
        </a:p>
      </dsp:txBody>
      <dsp:txXfrm>
        <a:off x="7383789" y="1494572"/>
        <a:ext cx="3858823" cy="808411"/>
      </dsp:txXfrm>
    </dsp:sp>
    <dsp:sp modelId="{25A1EFBA-8FA6-4EDA-A053-6A6E74570BFE}">
      <dsp:nvSpPr>
        <dsp:cNvPr id="0" name=""/>
        <dsp:cNvSpPr/>
      </dsp:nvSpPr>
      <dsp:spPr>
        <a:xfrm>
          <a:off x="7383789" y="2337169"/>
          <a:ext cx="3419304" cy="30690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rgbClr val="7030A0"/>
              </a:solidFill>
            </a:rPr>
            <a:t>1) </a:t>
          </a:r>
          <a:r>
            <a:rPr lang="ko-KR" altLang="en-US" sz="1800" b="1" kern="1200" dirty="0" smtClean="0">
              <a:solidFill>
                <a:srgbClr val="7030A0"/>
              </a:solidFill>
            </a:rPr>
            <a:t>옥외 </a:t>
          </a:r>
          <a:r>
            <a:rPr lang="ko-KR" altLang="en-US" sz="1800" b="1" kern="1200" dirty="0" err="1" smtClean="0">
              <a:solidFill>
                <a:srgbClr val="7030A0"/>
              </a:solidFill>
            </a:rPr>
            <a:t>철구형</a:t>
          </a:r>
          <a:endParaRPr lang="en-US" altLang="ko-KR" sz="1800" b="1" kern="1200" dirty="0" smtClean="0">
            <a:solidFill>
              <a:srgbClr val="7030A0"/>
            </a:solidFill>
          </a:endParaRPr>
        </a:p>
        <a:p>
          <a:pPr lvl="0" algn="l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rgbClr val="7030A0"/>
              </a:solidFill>
            </a:rPr>
            <a:t>2) </a:t>
          </a:r>
          <a:r>
            <a:rPr lang="ko-KR" altLang="en-US" sz="1800" b="1" kern="1200" dirty="0" smtClean="0">
              <a:solidFill>
                <a:srgbClr val="7030A0"/>
              </a:solidFill>
            </a:rPr>
            <a:t>옥외 풀 </a:t>
          </a:r>
          <a:r>
            <a:rPr lang="en-US" altLang="ko-KR" sz="1800" b="1" kern="1200" dirty="0" smtClean="0">
              <a:solidFill>
                <a:srgbClr val="7030A0"/>
              </a:solidFill>
            </a:rPr>
            <a:t>GIS</a:t>
          </a:r>
          <a:r>
            <a:rPr lang="ko-KR" altLang="en-US" sz="1800" b="1" kern="1200" dirty="0" smtClean="0">
              <a:solidFill>
                <a:srgbClr val="7030A0"/>
              </a:solidFill>
            </a:rPr>
            <a:t>형</a:t>
          </a:r>
          <a:endParaRPr lang="en-US" altLang="ko-KR" sz="1800" b="1" kern="1200" dirty="0" smtClean="0">
            <a:solidFill>
              <a:srgbClr val="7030A0"/>
            </a:solidFill>
          </a:endParaRPr>
        </a:p>
        <a:p>
          <a:pPr lvl="0" algn="l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rgbClr val="7030A0"/>
              </a:solidFill>
            </a:rPr>
            <a:t>3) </a:t>
          </a:r>
          <a:r>
            <a:rPr lang="ko-KR" altLang="en-US" sz="1800" b="1" kern="1200" dirty="0" smtClean="0">
              <a:solidFill>
                <a:srgbClr val="7030A0"/>
              </a:solidFill>
            </a:rPr>
            <a:t>옥외 </a:t>
          </a:r>
          <a:r>
            <a:rPr lang="en-US" altLang="ko-KR" sz="1800" b="1" kern="1200" dirty="0" smtClean="0">
              <a:solidFill>
                <a:srgbClr val="7030A0"/>
              </a:solidFill>
            </a:rPr>
            <a:t>GIS</a:t>
          </a:r>
          <a:r>
            <a:rPr lang="ko-KR" altLang="en-US" sz="1800" b="1" kern="1200" dirty="0" smtClean="0">
              <a:solidFill>
                <a:srgbClr val="7030A0"/>
              </a:solidFill>
            </a:rPr>
            <a:t>형</a:t>
          </a:r>
          <a:endParaRPr lang="en-US" altLang="ko-KR" sz="1800" b="1" kern="1200" dirty="0" smtClean="0">
            <a:solidFill>
              <a:srgbClr val="7030A0"/>
            </a:solidFill>
          </a:endParaRPr>
        </a:p>
        <a:p>
          <a:pPr lvl="0" algn="l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rgbClr val="7030A0"/>
              </a:solidFill>
            </a:rPr>
            <a:t>4) </a:t>
          </a:r>
          <a:r>
            <a:rPr lang="ko-KR" altLang="en-US" sz="1800" b="1" kern="1200" dirty="0" smtClean="0">
              <a:solidFill>
                <a:srgbClr val="7030A0"/>
              </a:solidFill>
            </a:rPr>
            <a:t>옥내 </a:t>
          </a:r>
          <a:r>
            <a:rPr lang="en-US" altLang="ko-KR" sz="1800" b="1" kern="1200" dirty="0" smtClean="0">
              <a:solidFill>
                <a:srgbClr val="7030A0"/>
              </a:solidFill>
            </a:rPr>
            <a:t>GIS</a:t>
          </a:r>
          <a:r>
            <a:rPr lang="ko-KR" altLang="en-US" sz="1800" b="1" kern="1200" dirty="0" smtClean="0">
              <a:solidFill>
                <a:srgbClr val="7030A0"/>
              </a:solidFill>
            </a:rPr>
            <a:t>형</a:t>
          </a:r>
          <a:endParaRPr lang="en-US" altLang="ko-KR" sz="1800" b="1" kern="1200" dirty="0" smtClean="0">
            <a:solidFill>
              <a:srgbClr val="7030A0"/>
            </a:solidFill>
          </a:endParaRPr>
        </a:p>
        <a:p>
          <a:pPr lvl="0" algn="l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rgbClr val="7030A0"/>
              </a:solidFill>
            </a:rPr>
            <a:t>5) </a:t>
          </a:r>
          <a:r>
            <a:rPr lang="ko-KR" altLang="en-US" sz="1800" b="1" kern="1200" dirty="0" smtClean="0">
              <a:solidFill>
                <a:srgbClr val="7030A0"/>
              </a:solidFill>
            </a:rPr>
            <a:t>지하 </a:t>
          </a:r>
          <a:r>
            <a:rPr lang="en-US" altLang="ko-KR" sz="1800" b="1" kern="1200" dirty="0" smtClean="0">
              <a:solidFill>
                <a:srgbClr val="7030A0"/>
              </a:solidFill>
            </a:rPr>
            <a:t>GIS</a:t>
          </a:r>
          <a:r>
            <a:rPr lang="ko-KR" altLang="en-US" sz="1800" b="1" kern="1200" dirty="0" smtClean="0">
              <a:solidFill>
                <a:srgbClr val="7030A0"/>
              </a:solidFill>
            </a:rPr>
            <a:t>형</a:t>
          </a:r>
          <a:endParaRPr lang="en-US" altLang="ko-KR" sz="1800" b="1" kern="1200" dirty="0" smtClean="0">
            <a:solidFill>
              <a:srgbClr val="7030A0"/>
            </a:solidFill>
          </a:endParaRPr>
        </a:p>
        <a:p>
          <a:pPr lvl="0" algn="l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solidFill>
                <a:srgbClr val="7030A0"/>
              </a:solidFill>
            </a:rPr>
            <a:t>6) </a:t>
          </a:r>
          <a:r>
            <a:rPr lang="ko-KR" altLang="en-US" sz="1800" b="1" kern="1200" dirty="0" smtClean="0">
              <a:solidFill>
                <a:srgbClr val="7030A0"/>
              </a:solidFill>
            </a:rPr>
            <a:t>복합 </a:t>
          </a:r>
          <a:r>
            <a:rPr lang="en-US" altLang="ko-KR" sz="1800" b="1" kern="1200" dirty="0" smtClean="0">
              <a:solidFill>
                <a:srgbClr val="7030A0"/>
              </a:solidFill>
            </a:rPr>
            <a:t>GIS</a:t>
          </a:r>
          <a:r>
            <a:rPr lang="ko-KR" altLang="en-US" sz="1800" b="1" kern="1200" dirty="0" smtClean="0">
              <a:solidFill>
                <a:srgbClr val="7030A0"/>
              </a:solidFill>
            </a:rPr>
            <a:t>형</a:t>
          </a:r>
          <a:endParaRPr lang="ko-KR" altLang="en-US" sz="1800" b="1" kern="1200" dirty="0">
            <a:solidFill>
              <a:srgbClr val="7030A0"/>
            </a:solidFill>
          </a:endParaRPr>
        </a:p>
      </dsp:txBody>
      <dsp:txXfrm>
        <a:off x="7383789" y="2337169"/>
        <a:ext cx="3419304" cy="3069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2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5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1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5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3600" b="1" kern="12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7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3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68185-B37E-485C-B251-A78C595B564D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792" y="1944547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변전소의 형태 및 구성</a:t>
            </a:r>
            <a:endParaRPr lang="ko-KR" altLang="en-US" sz="4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598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6470" y="3167390"/>
            <a:ext cx="2575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3-14-15 </a:t>
            </a:r>
            <a:r>
              <a:rPr lang="ko-KR" altLang="en-US" sz="44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엄상민</a:t>
            </a:r>
            <a:endParaRPr lang="ko-KR" altLang="en-US" sz="44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9043" y="2713988"/>
            <a:ext cx="7173915" cy="0"/>
          </a:xfrm>
          <a:prstGeom prst="line">
            <a:avLst/>
          </a:prstGeom>
          <a:ln w="34925">
            <a:solidFill>
              <a:srgbClr val="09598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4255323" y="3110228"/>
            <a:ext cx="3681354" cy="0"/>
          </a:xfrm>
          <a:prstGeom prst="line">
            <a:avLst/>
          </a:prstGeom>
          <a:ln w="34925">
            <a:solidFill>
              <a:srgbClr val="09598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272426" y="218689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감사합니다</a:t>
            </a:r>
            <a:endParaRPr lang="en-US" altLang="ko-K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5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육각형 26"/>
          <p:cNvSpPr/>
          <p:nvPr/>
        </p:nvSpPr>
        <p:spPr>
          <a:xfrm>
            <a:off x="916246" y="2187001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C2E4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/>
          <p:nvPr/>
        </p:nvSpPr>
        <p:spPr>
          <a:xfrm>
            <a:off x="3624722" y="2187001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A8D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/>
          <p:nvPr/>
        </p:nvSpPr>
        <p:spPr>
          <a:xfrm>
            <a:off x="916246" y="4537920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90C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1442" y="3038953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262562" y="3038953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966433" y="3038953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297900" y="5389872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51442" y="5389872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087282" y="2751050"/>
            <a:ext cx="1787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변전소의 </a:t>
            </a: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변전소의 구조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04989" y="2904938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변전소의 기능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5522" y="5255857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용도별 분류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육각형 29"/>
          <p:cNvSpPr/>
          <p:nvPr/>
        </p:nvSpPr>
        <p:spPr>
          <a:xfrm>
            <a:off x="3633952" y="4537920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68BC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933229" y="5255857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형태별 분류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198" y="1913207"/>
            <a:ext cx="5750949" cy="4944793"/>
          </a:xfrm>
          <a:prstGeom prst="rect">
            <a:avLst/>
          </a:prstGeom>
        </p:spPr>
      </p:pic>
      <p:sp>
        <p:nvSpPr>
          <p:cNvPr id="63" name="타원 62"/>
          <p:cNvSpPr/>
          <p:nvPr/>
        </p:nvSpPr>
        <p:spPr>
          <a:xfrm>
            <a:off x="5963586" y="5389872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변전소의 정의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58" y="1163783"/>
            <a:ext cx="11155978" cy="36906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4058" y="4854388"/>
            <a:ext cx="10246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영어</a:t>
            </a:r>
            <a:r>
              <a:rPr lang="en-US" altLang="ko-KR" dirty="0" smtClean="0"/>
              <a:t>=</a:t>
            </a:r>
            <a:r>
              <a:rPr lang="en-US" altLang="ko-KR" sz="2000" dirty="0" smtClean="0"/>
              <a:t>substation </a:t>
            </a:r>
            <a:r>
              <a:rPr lang="en-US" altLang="ko-KR" dirty="0" smtClean="0"/>
              <a:t>, </a:t>
            </a:r>
            <a:r>
              <a:rPr lang="en-US" altLang="ko-KR" sz="2000" dirty="0" smtClean="0"/>
              <a:t>electrical substation</a:t>
            </a:r>
          </a:p>
          <a:p>
            <a:r>
              <a:rPr lang="en-US" altLang="ko-KR" dirty="0" smtClean="0"/>
              <a:t>&lt;&lt;</a:t>
            </a:r>
            <a:r>
              <a:rPr lang="ko-KR" altLang="en-US" dirty="0" smtClean="0"/>
              <a:t>전기 용어 사전</a:t>
            </a:r>
            <a:r>
              <a:rPr lang="en-US" altLang="ko-KR" dirty="0" smtClean="0"/>
              <a:t>&gt;&gt;</a:t>
            </a:r>
          </a:p>
          <a:p>
            <a:r>
              <a:rPr lang="ko-KR" altLang="en-US" sz="3200" dirty="0" smtClean="0">
                <a:solidFill>
                  <a:srgbClr val="FF0000"/>
                </a:solidFill>
              </a:rPr>
              <a:t>변전소</a:t>
            </a:r>
            <a:r>
              <a:rPr lang="en-US" altLang="ko-KR" sz="2800" dirty="0" smtClean="0"/>
              <a:t>= ‘</a:t>
            </a:r>
            <a:r>
              <a:rPr lang="ko-KR" altLang="en-US" sz="2800" dirty="0" smtClean="0"/>
              <a:t>전력을 집중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배분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변상하는 곳으로서 외부에서 전송되어 온 전력을 변전소 내에 시설한 변압기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회전기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정류기 등에 의해 변상하고 이것을 다시 외부로 전송하는 곳</a:t>
            </a:r>
            <a:r>
              <a:rPr lang="en-US" altLang="ko-KR" sz="2800" dirty="0" smtClean="0"/>
              <a:t>＇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760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변전소의 구조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5494999" y="2518042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8349164" y="2518042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2F9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79673" y="1638493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30106" y="1638493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2F9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72879" y="2558726"/>
            <a:ext cx="181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전원 측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측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2670776" y="2518042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68B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5450" y="1638493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68B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108140" y="2512560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전력 유입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73102" y="2558726"/>
            <a:ext cx="172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부하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측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측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279105" y="1638493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2F9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637647" y="2558726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전력 유출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339899" y="4779016"/>
            <a:ext cx="4370595" cy="26098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969306" y="4779016"/>
            <a:ext cx="4370595" cy="26098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03470" y="4052875"/>
            <a:ext cx="187186" cy="17212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942879" y="4052875"/>
            <a:ext cx="187186" cy="172122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869638" y="4503976"/>
            <a:ext cx="1069206" cy="81902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r>
              <a:rPr lang="ko-KR" altLang="en-US" b="1" dirty="0" smtClean="0"/>
              <a:t>차</a:t>
            </a:r>
            <a:endParaRPr lang="en-US" altLang="ko-KR" b="1" dirty="0" smtClean="0"/>
          </a:p>
          <a:p>
            <a:pPr algn="ctr"/>
            <a:r>
              <a:rPr lang="ko-KR" altLang="en-US" sz="1400" b="1" dirty="0" err="1" smtClean="0"/>
              <a:t>단로기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4188849" y="4604204"/>
            <a:ext cx="800193" cy="6190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  </a:t>
            </a:r>
            <a:r>
              <a:rPr lang="ko-KR" altLang="en-US" sz="1600" dirty="0" smtClean="0"/>
              <a:t>차단기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5239046" y="4167173"/>
            <a:ext cx="1100853" cy="14926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주변압기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339899" y="4167173"/>
            <a:ext cx="1100853" cy="149262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주변압기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791828" y="4604204"/>
            <a:ext cx="800193" cy="61909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algn="ctr"/>
            <a:r>
              <a:rPr lang="ko-KR" altLang="en-US" sz="1600" dirty="0" smtClean="0"/>
              <a:t>차단기</a:t>
            </a:r>
            <a:endParaRPr lang="ko-KR" altLang="en-US" sz="1600" dirty="0"/>
          </a:p>
        </p:txBody>
      </p:sp>
      <p:sp>
        <p:nvSpPr>
          <p:cNvPr id="52" name="타원 51"/>
          <p:cNvSpPr/>
          <p:nvPr/>
        </p:nvSpPr>
        <p:spPr>
          <a:xfrm>
            <a:off x="8747210" y="4503976"/>
            <a:ext cx="1069206" cy="81902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 smtClean="0"/>
              <a:t>차</a:t>
            </a:r>
            <a:endParaRPr lang="en-US" altLang="ko-KR" b="1" dirty="0" smtClean="0"/>
          </a:p>
          <a:p>
            <a:pPr algn="ctr"/>
            <a:r>
              <a:rPr lang="ko-KR" altLang="en-US" sz="1400" b="1" dirty="0" err="1" smtClean="0"/>
              <a:t>단로기</a:t>
            </a:r>
            <a:endParaRPr lang="ko-KR" altLang="en-US" sz="1400" b="1" dirty="0"/>
          </a:p>
        </p:txBody>
      </p:sp>
      <p:sp>
        <p:nvSpPr>
          <p:cNvPr id="53" name="오른쪽 화살표 52"/>
          <p:cNvSpPr/>
          <p:nvPr/>
        </p:nvSpPr>
        <p:spPr>
          <a:xfrm>
            <a:off x="2164976" y="4604204"/>
            <a:ext cx="435880" cy="61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>
            <a:off x="10410314" y="4604204"/>
            <a:ext cx="435880" cy="619097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880071" y="5862721"/>
            <a:ext cx="1633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</a:t>
            </a:r>
            <a:r>
              <a:rPr lang="ko-KR" altLang="en-US" sz="2800" dirty="0" smtClean="0"/>
              <a:t>차 모선</a:t>
            </a:r>
            <a:endParaRPr lang="ko-KR" alt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9219480" y="5862721"/>
            <a:ext cx="1633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ko-KR" altLang="en-US" sz="2800" dirty="0" smtClean="0"/>
              <a:t>차 모선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185648" y="406288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전원 측 </a:t>
            </a:r>
            <a:r>
              <a:rPr lang="en-US" altLang="ko-KR" dirty="0" smtClean="0"/>
              <a:t>(1</a:t>
            </a:r>
            <a:r>
              <a:rPr lang="ko-KR" altLang="en-US" dirty="0" err="1" smtClean="0"/>
              <a:t>차측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06797" y="404944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부하 측 </a:t>
            </a:r>
            <a:r>
              <a:rPr lang="en-US" altLang="ko-KR" dirty="0" smtClean="0"/>
              <a:t>(2</a:t>
            </a:r>
            <a:r>
              <a:rPr lang="ko-KR" altLang="en-US" dirty="0" err="1" smtClean="0"/>
              <a:t>차측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3890" y="5646578"/>
            <a:ext cx="1945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P1=P2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621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833847" y="1202723"/>
            <a:ext cx="11147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변전소</a:t>
            </a: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endParaRPr lang="en-US" altLang="ko-KR" sz="2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적정 전압을  공급하고 전기 에너지가 안전하게 소비될 수 있도록 하는 등 매우 중요한 역할을 한다</a:t>
            </a: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변전소의 기능</a:t>
            </a:r>
            <a:endParaRPr lang="ko-KR" altLang="en-US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212671814"/>
              </p:ext>
            </p:extLst>
          </p:nvPr>
        </p:nvGraphicFramePr>
        <p:xfrm>
          <a:off x="1095897" y="2084294"/>
          <a:ext cx="9371088" cy="455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번개 7"/>
          <p:cNvSpPr/>
          <p:nvPr/>
        </p:nvSpPr>
        <p:spPr>
          <a:xfrm>
            <a:off x="6466759" y="3331384"/>
            <a:ext cx="1680883" cy="20574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변전소의 분류</a:t>
            </a:r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610502925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2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용도별 분류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33" y="1975597"/>
            <a:ext cx="6572250" cy="443865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직사각형 5"/>
          <p:cNvSpPr/>
          <p:nvPr/>
        </p:nvSpPr>
        <p:spPr>
          <a:xfrm>
            <a:off x="161365" y="3724835"/>
            <a:ext cx="5325035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7259" y="3818965"/>
            <a:ext cx="426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/>
                </a:solidFill>
              </a:rPr>
              <a:t>1</a:t>
            </a:r>
            <a:r>
              <a:rPr lang="ko-KR" altLang="en-US" sz="2800" b="1" dirty="0" smtClean="0">
                <a:solidFill>
                  <a:schemeClr val="accent5"/>
                </a:solidFill>
              </a:rPr>
              <a:t>차 변전소 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+2</a:t>
            </a:r>
            <a:r>
              <a:rPr lang="ko-KR" altLang="en-US" sz="2800" b="1" dirty="0" smtClean="0">
                <a:solidFill>
                  <a:schemeClr val="accent5"/>
                </a:solidFill>
              </a:rPr>
              <a:t>차 변전소</a:t>
            </a:r>
            <a:endParaRPr lang="ko-KR" altLang="en-US" sz="2800" b="1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570" y="4482441"/>
            <a:ext cx="4572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차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계통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변전소</a:t>
            </a:r>
            <a:r>
              <a:rPr lang="ko-KR" altLang="en-US" dirty="0"/>
              <a:t> </a:t>
            </a:r>
            <a:r>
              <a:rPr lang="ko-KR" altLang="en-US" dirty="0" err="1" smtClean="0"/>
              <a:t>승압</a:t>
            </a:r>
            <a:r>
              <a:rPr lang="ko-KR" altLang="en-US" dirty="0" smtClean="0"/>
              <a:t> 변전소로부터 전력을 수전하는 변전소</a:t>
            </a:r>
            <a:r>
              <a:rPr lang="en-US" altLang="ko-KR" dirty="0" smtClean="0"/>
              <a:t>. 765,345[KV]</a:t>
            </a:r>
            <a:r>
              <a:rPr lang="ko-KR" altLang="en-US" dirty="0" smtClean="0"/>
              <a:t> 해당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전압을 낮춘 후 다시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변전소로 보낸다</a:t>
            </a:r>
            <a:r>
              <a:rPr lang="en-US" altLang="ko-KR" dirty="0" smtClean="0"/>
              <a:t>. 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차 변전소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변전소에서 보내온 전력을 낮추어 배전 선로를 통해 </a:t>
            </a:r>
            <a:r>
              <a:rPr lang="ko-KR" altLang="en-US" dirty="0"/>
              <a:t>소</a:t>
            </a:r>
            <a:r>
              <a:rPr lang="ko-KR" altLang="en-US" dirty="0" smtClean="0"/>
              <a:t>비자에게 공급하는 배전 변전소를 말하며</a:t>
            </a:r>
            <a:r>
              <a:rPr lang="en-US" altLang="ko-KR" dirty="0" smtClean="0"/>
              <a:t>,154[KV]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구름 모양 설명선 11"/>
          <p:cNvSpPr/>
          <p:nvPr/>
        </p:nvSpPr>
        <p:spPr>
          <a:xfrm>
            <a:off x="295835" y="1048871"/>
            <a:ext cx="5809130" cy="208429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5927" y="1629353"/>
            <a:ext cx="5440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F0000"/>
                </a:solidFill>
              </a:rPr>
              <a:t>승압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변전소</a:t>
            </a:r>
            <a:r>
              <a:rPr lang="ko-KR" altLang="en-US" dirty="0" smtClean="0"/>
              <a:t>는 발전기에서 생산된 전력을 </a:t>
            </a:r>
            <a:r>
              <a:rPr lang="en-US" altLang="ko-KR" dirty="0" smtClean="0"/>
              <a:t>345 </a:t>
            </a:r>
          </a:p>
          <a:p>
            <a:r>
              <a:rPr lang="ko-KR" altLang="en-US" dirty="0" smtClean="0"/>
              <a:t>또는 </a:t>
            </a:r>
            <a:r>
              <a:rPr lang="en-US" altLang="ko-KR" dirty="0" smtClean="0"/>
              <a:t>765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승압하여</a:t>
            </a:r>
            <a:r>
              <a:rPr lang="ko-KR" altLang="en-US" dirty="0" smtClean="0"/>
              <a:t> 전력 계통에 전력을 전송하는</a:t>
            </a:r>
            <a:endParaRPr lang="en-US" altLang="ko-KR" dirty="0" smtClean="0"/>
          </a:p>
          <a:p>
            <a:r>
              <a:rPr lang="ko-KR" altLang="en-US" dirty="0" smtClean="0"/>
              <a:t>기능을 하며 다른 변전소로 계통을 통해 연결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1697524" y="2940148"/>
            <a:ext cx="973122" cy="784687"/>
          </a:xfrm>
          <a:prstGeom prst="downArrow">
            <a:avLst>
              <a:gd name="adj1" fmla="val 50000"/>
              <a:gd name="adj2" fmla="val 4282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83138" y="2870826"/>
            <a:ext cx="102537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발전</a:t>
            </a:r>
            <a:r>
              <a:rPr lang="ko-KR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기</a:t>
            </a:r>
            <a:r>
              <a:rPr lang="ko-KR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→</a:t>
            </a:r>
            <a:r>
              <a:rPr lang="en-US" altLang="ko-K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765,345</a:t>
            </a:r>
            <a:r>
              <a:rPr lang="ko-KR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→</a:t>
            </a:r>
            <a:r>
              <a:rPr lang="en-US" altLang="ko-K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154</a:t>
            </a:r>
            <a:r>
              <a:rPr lang="ko-KR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→수요가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07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가로로 말린 두루마리 모양 2"/>
          <p:cNvSpPr/>
          <p:nvPr/>
        </p:nvSpPr>
        <p:spPr>
          <a:xfrm>
            <a:off x="9063317" y="868102"/>
            <a:ext cx="2985247" cy="1358153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83p </a:t>
            </a:r>
            <a:r>
              <a:rPr lang="ko-KR" altLang="en-US" dirty="0" smtClean="0"/>
              <a:t>형태별 분류 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54557" y="1131680"/>
            <a:ext cx="2694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GIS</a:t>
            </a:r>
            <a:r>
              <a:rPr lang="en-US" altLang="ko-KR" dirty="0" smtClean="0"/>
              <a:t>=</a:t>
            </a:r>
            <a:r>
              <a:rPr lang="en-US" altLang="ko-KR" sz="2400" dirty="0" smtClean="0"/>
              <a:t>Gas Insulated</a:t>
            </a:r>
          </a:p>
          <a:p>
            <a:r>
              <a:rPr lang="en-US" altLang="ko-KR" sz="2400" dirty="0" smtClean="0"/>
              <a:t> Switchgear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462" y="2302987"/>
            <a:ext cx="3561155" cy="1590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462" y="4104261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옥외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GIS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형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5527" y="11026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변전소를 형태 및 세대별로 </a:t>
            </a:r>
            <a:r>
              <a:rPr lang="ko-KR" altLang="en-US" dirty="0" smtClean="0"/>
              <a:t>구분 지어 </a:t>
            </a:r>
            <a:r>
              <a:rPr lang="ko-KR" altLang="en-US" dirty="0"/>
              <a:t>보면 크게 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/>
              <a:t>세대 </a:t>
            </a:r>
            <a:r>
              <a:rPr lang="ko-KR" altLang="en-US" dirty="0" smtClean="0"/>
              <a:t>옥외 철구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/>
              <a:t>세대 </a:t>
            </a:r>
            <a:r>
              <a:rPr lang="ko-KR" altLang="en-US" dirty="0" smtClean="0"/>
              <a:t>가스 절연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3</a:t>
            </a:r>
            <a:r>
              <a:rPr lang="ko-KR" altLang="en-US" dirty="0"/>
              <a:t>세대 디지털 </a:t>
            </a:r>
            <a:r>
              <a:rPr lang="ko-KR" altLang="en-US" dirty="0" smtClean="0"/>
              <a:t>변전소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" y="2302987"/>
            <a:ext cx="2857500" cy="1590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4027" y="230298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옥외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철구형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8" y="4104261"/>
            <a:ext cx="2857500" cy="2415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15297" y="4104261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옥외 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GIS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형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5296" y="2703839"/>
            <a:ext cx="476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주변압기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차단기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단로기</a:t>
            </a:r>
            <a:r>
              <a:rPr lang="ko-KR" altLang="en-US" dirty="0" smtClean="0"/>
              <a:t> 등의 변전 설비를 옥외에 설치하고 철 구조물에 애자를 </a:t>
            </a:r>
            <a:r>
              <a:rPr lang="ko-KR" altLang="en-US" dirty="0" err="1" smtClean="0"/>
              <a:t>취부한</a:t>
            </a:r>
            <a:r>
              <a:rPr lang="ko-KR" altLang="en-US" dirty="0" smtClean="0"/>
              <a:t> 후 모선을 구성하여 설비를 </a:t>
            </a:r>
            <a:r>
              <a:rPr lang="ko-KR" altLang="en-US" dirty="0" err="1" smtClean="0"/>
              <a:t>나도체로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1462" y="4752109"/>
            <a:ext cx="3561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농어촌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산간 지역 등 토지 이용도가 매우 낮은 곳이나 산업 단지 내에 위치</a:t>
            </a:r>
            <a:endParaRPr lang="en-US" altLang="ko-KR" dirty="0" smtClean="0"/>
          </a:p>
          <a:p>
            <a:r>
              <a:rPr lang="en-US" altLang="ko-KR" dirty="0" smtClean="0"/>
              <a:t>345</a:t>
            </a:r>
            <a:r>
              <a:rPr lang="en-US" altLang="ko-KR" dirty="0"/>
              <a:t>, 154 [KV]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15297" y="4752109"/>
            <a:ext cx="4405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변전 설비를 옥외에 설치하고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모선 및 개폐 장치는 가스로 절연된 금속제 </a:t>
            </a:r>
            <a:r>
              <a:rPr lang="ko-KR" altLang="en-US" dirty="0" err="1" smtClean="0"/>
              <a:t>외함</a:t>
            </a:r>
            <a:r>
              <a:rPr lang="ko-KR" altLang="en-US" dirty="0" smtClean="0"/>
              <a:t> 내에 장치한 </a:t>
            </a:r>
            <a:r>
              <a:rPr lang="en-US" altLang="ko-KR" dirty="0" smtClean="0"/>
              <a:t>GIS</a:t>
            </a:r>
            <a:r>
              <a:rPr lang="ko-KR" altLang="en-US" dirty="0" smtClean="0"/>
              <a:t>를 사용한 변전소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국내 </a:t>
            </a:r>
            <a:r>
              <a:rPr lang="en-US" altLang="ko-KR" dirty="0" smtClean="0"/>
              <a:t>765[KV]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0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83~84p </a:t>
            </a:r>
            <a:r>
              <a:rPr lang="ko-KR" altLang="en-US" dirty="0" smtClean="0"/>
              <a:t>형태별 분류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9" y="4116607"/>
            <a:ext cx="2857500" cy="2390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2577" y="4116607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지하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GIS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형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9" y="1039367"/>
            <a:ext cx="2857500" cy="2756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2576" y="1039367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옥내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GIS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형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4759" y="1487820"/>
            <a:ext cx="411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특별시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º </a:t>
            </a:r>
            <a:r>
              <a:rPr lang="ko-KR" altLang="en-US" dirty="0" smtClean="0"/>
              <a:t>소 도시의 </a:t>
            </a:r>
            <a:r>
              <a:rPr lang="ko-KR" altLang="en-US" dirty="0" err="1" smtClean="0"/>
              <a:t>도심권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장래 지역 발전에 대비하여 주위 환경과의 조화가 필요한 곳 위치</a:t>
            </a:r>
            <a:endParaRPr lang="en-US" altLang="ko-KR" dirty="0" smtClean="0"/>
          </a:p>
          <a:p>
            <a:r>
              <a:rPr lang="en-US" altLang="ko-KR" dirty="0" smtClean="0"/>
              <a:t>345</a:t>
            </a:r>
            <a:r>
              <a:rPr lang="en-US" altLang="ko-KR" dirty="0"/>
              <a:t>, 154[KV]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94759" y="4617226"/>
            <a:ext cx="3796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변전 설비 전체를 지하 건물 내   전용 공간에 설치</a:t>
            </a:r>
            <a:endParaRPr lang="en-US" altLang="ko-KR" dirty="0" smtClean="0"/>
          </a:p>
          <a:p>
            <a:r>
              <a:rPr lang="ko-KR" altLang="en-US" dirty="0" smtClean="0"/>
              <a:t>옥내 </a:t>
            </a:r>
            <a:r>
              <a:rPr lang="en-US" altLang="ko-KR" dirty="0" smtClean="0"/>
              <a:t>GIS </a:t>
            </a:r>
            <a:r>
              <a:rPr lang="ko-KR" altLang="en-US" dirty="0" smtClean="0"/>
              <a:t>변전소를 건설할 수 없는 경우에 주로 이용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57" y="1039366"/>
            <a:ext cx="4460769" cy="27567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09557" y="4116607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복합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GIS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형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9557" y="4633690"/>
            <a:ext cx="428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변전소 이외의 다른 용도로 이용되는 복합 용도의 건물 내에 변전 설비를 설치하는 형태이다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단독 변전소를 건설하기 불가능한 경우 등에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6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518</Words>
  <Application>Microsoft Office PowerPoint</Application>
  <PresentationFormat>사용자 지정</PresentationFormat>
  <Paragraphs>93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변전소의 정의</vt:lpstr>
      <vt:lpstr>변전소의 구조</vt:lpstr>
      <vt:lpstr>변전소의 기능</vt:lpstr>
      <vt:lpstr>변전소의 분류</vt:lpstr>
      <vt:lpstr>용도별 분류</vt:lpstr>
      <vt:lpstr>83p 형태별 분류 -1</vt:lpstr>
      <vt:lpstr>83~84p 형태별 분류-2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YangJihoon</dc:creator>
  <cp:lastModifiedBy>com09</cp:lastModifiedBy>
  <cp:revision>39</cp:revision>
  <dcterms:created xsi:type="dcterms:W3CDTF">2017-05-23T14:01:29Z</dcterms:created>
  <dcterms:modified xsi:type="dcterms:W3CDTF">2017-05-29T23:59:45Z</dcterms:modified>
</cp:coreProperties>
</file>