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3D8CF-9ED8-40C7-8B70-F80A84108341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E22D0-EA30-46C4-A026-649968B8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1D9196-41FE-411E-B99D-E3D8B93B2DB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1BDB52B-4FB8-4112-9C37-65D67B9C6E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GIS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31416 </a:t>
            </a:r>
            <a:r>
              <a:rPr lang="ko-KR" altLang="en-US" sz="2400" dirty="0" smtClean="0">
                <a:solidFill>
                  <a:schemeClr val="tx1"/>
                </a:solidFill>
              </a:rPr>
              <a:t>오주영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GIS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GIS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GIS</a:t>
            </a:r>
            <a:r>
              <a:rPr lang="ko-KR" altLang="en-US" dirty="0" smtClean="0"/>
              <a:t>의 장단점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SF6 </a:t>
            </a:r>
            <a:r>
              <a:rPr lang="ko-KR" altLang="en-US" dirty="0" smtClean="0"/>
              <a:t>가스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1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GIS(</a:t>
            </a:r>
            <a:r>
              <a:rPr lang="ko-KR" altLang="en-US" dirty="0" smtClean="0"/>
              <a:t>가스절연개폐장치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 descr="가절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16" y="1571612"/>
            <a:ext cx="2786082" cy="4024341"/>
          </a:xfrm>
        </p:spPr>
      </p:pic>
      <p:sp>
        <p:nvSpPr>
          <p:cNvPr id="6" name="TextBox 5"/>
          <p:cNvSpPr txBox="1"/>
          <p:nvPr/>
        </p:nvSpPr>
        <p:spPr>
          <a:xfrm>
            <a:off x="3428992" y="5643578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Gas Insulated switchgear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GIS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pic>
        <p:nvPicPr>
          <p:cNvPr id="4" name="내용 개체 틀 3" descr="가절연2.jpg"/>
          <p:cNvPicPr>
            <a:picLocks noGrp="1" noChangeAspect="1"/>
          </p:cNvPicPr>
          <p:nvPr>
            <p:ph idx="1"/>
          </p:nvPr>
        </p:nvPicPr>
        <p:blipFill>
          <a:blip r:embed="rId2"/>
          <a:srcRect b="7728"/>
          <a:stretch>
            <a:fillRect/>
          </a:stretch>
        </p:blipFill>
        <p:spPr>
          <a:xfrm>
            <a:off x="785786" y="1714488"/>
            <a:ext cx="7543800" cy="27860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GIS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설치 면적의 축소 및 비용 절감</a:t>
            </a: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높은 안전성</a:t>
            </a: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err="1" smtClean="0"/>
              <a:t>고신뢰성</a:t>
            </a:r>
            <a:r>
              <a:rPr lang="ko-KR" altLang="en-US" sz="2000" dirty="0" smtClean="0"/>
              <a:t> 확보</a:t>
            </a: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유지보수점검 용이</a:t>
            </a: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저소음</a:t>
            </a: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1800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GIS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혼입 금속 입자에 의한 성능의 저하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고장 파급의 광범위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조기 복구 불가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Q. GIS</a:t>
            </a:r>
            <a:r>
              <a:rPr lang="ko-KR" altLang="en-US" dirty="0" smtClean="0"/>
              <a:t>의 절연가스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육 </a:t>
            </a:r>
            <a:r>
              <a:rPr lang="ko-KR" altLang="en-US" dirty="0" err="1" smtClean="0"/>
              <a:t>불화항가스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액화 석유 가스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도시가스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이온가</a:t>
            </a:r>
            <a:r>
              <a:rPr lang="ko-KR" altLang="en-US" dirty="0"/>
              <a:t>스</a:t>
            </a:r>
            <a:endParaRPr lang="en-US" altLang="ko-KR" dirty="0" smtClean="0"/>
          </a:p>
        </p:txBody>
      </p:sp>
      <p:sp>
        <p:nvSpPr>
          <p:cNvPr id="4" name="도넛 3"/>
          <p:cNvSpPr/>
          <p:nvPr/>
        </p:nvSpPr>
        <p:spPr>
          <a:xfrm>
            <a:off x="274812" y="1517576"/>
            <a:ext cx="713780" cy="648072"/>
          </a:xfrm>
          <a:prstGeom prst="donut">
            <a:avLst>
              <a:gd name="adj" fmla="val 130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육 </a:t>
            </a:r>
            <a:r>
              <a:rPr lang="ko-KR" altLang="en-US" dirty="0" err="1" smtClean="0"/>
              <a:t>불화항가스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(SF6)</a:t>
            </a:r>
            <a:endParaRPr lang="ko-KR" altLang="en-US" dirty="0"/>
          </a:p>
        </p:txBody>
      </p:sp>
      <p:pic>
        <p:nvPicPr>
          <p:cNvPr id="4" name="내용 개체 틀 3" descr="SF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428" y="2306038"/>
            <a:ext cx="2857143" cy="3114286"/>
          </a:xfrm>
        </p:spPr>
      </p:pic>
      <p:sp>
        <p:nvSpPr>
          <p:cNvPr id="5" name="구름 4"/>
          <p:cNvSpPr/>
          <p:nvPr/>
        </p:nvSpPr>
        <p:spPr>
          <a:xfrm>
            <a:off x="1857356" y="1857364"/>
            <a:ext cx="5357850" cy="3714776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온난화 계수가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CO2</a:t>
            </a:r>
            <a:r>
              <a:rPr lang="ko-KR" altLang="en-US" dirty="0" smtClean="0"/>
              <a:t>의  약 </a:t>
            </a:r>
            <a:r>
              <a:rPr lang="en-US" altLang="ko-KR" dirty="0" smtClean="0"/>
              <a:t>20,000</a:t>
            </a:r>
            <a:r>
              <a:rPr lang="ko-KR" altLang="en-US" dirty="0" smtClean="0"/>
              <a:t>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현재는 온실가스 유발물질 분류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4282" y="2786058"/>
            <a:ext cx="87154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감사합니다</a:t>
            </a:r>
            <a:r>
              <a:rPr lang="en-US" altLang="ko-K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altLang="ko-K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108</TotalTime>
  <Words>88</Words>
  <Application>Microsoft Office PowerPoint</Application>
  <PresentationFormat>화면 슬라이드 쇼(4:3)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실행</vt:lpstr>
      <vt:lpstr>GIS 시스템</vt:lpstr>
      <vt:lpstr>목 차</vt:lpstr>
      <vt:lpstr>GIS(가스절연개폐장치)</vt:lpstr>
      <vt:lpstr>GIS의 구성</vt:lpstr>
      <vt:lpstr>GIS의 장점</vt:lpstr>
      <vt:lpstr>GIS의 단점</vt:lpstr>
      <vt:lpstr>Q. GIS의 절연가스</vt:lpstr>
      <vt:lpstr>육 불화항가스 (SF6)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시스템</dc:title>
  <dc:creator>USER</dc:creator>
  <cp:lastModifiedBy>tea01</cp:lastModifiedBy>
  <cp:revision>16</cp:revision>
  <dcterms:created xsi:type="dcterms:W3CDTF">2017-05-28T04:55:42Z</dcterms:created>
  <dcterms:modified xsi:type="dcterms:W3CDTF">2017-05-30T01:32:26Z</dcterms:modified>
</cp:coreProperties>
</file>