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0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9"/>
    <a:srgbClr val="84DBD6"/>
    <a:srgbClr val="C6C6BD"/>
    <a:srgbClr val="FE739B"/>
    <a:srgbClr val="FACEBE"/>
    <a:srgbClr val="FDEAE3"/>
    <a:srgbClr val="2629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-4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135-21F2-41D2-A63C-C96A4188D91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4AB7-B709-48FE-ACCF-0CADD29BC4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한국전력공사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187278"/>
            <a:ext cx="291742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4317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135-21F2-41D2-A63C-C96A4188D91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4AB7-B709-48FE-ACCF-0CADD29BC4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632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135-21F2-41D2-A63C-C96A4188D91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4AB7-B709-48FE-ACCF-0CADD29BC4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960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135-21F2-41D2-A63C-C96A4188D91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4AB7-B709-48FE-ACCF-0CADD29BC4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238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135-21F2-41D2-A63C-C96A4188D91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4AB7-B709-48FE-ACCF-0CADD29BC4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753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135-21F2-41D2-A63C-C96A4188D91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4AB7-B709-48FE-ACCF-0CADD29BC4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938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135-21F2-41D2-A63C-C96A4188D91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4AB7-B709-48FE-ACCF-0CADD29BC4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85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135-21F2-41D2-A63C-C96A4188D91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4AB7-B709-48FE-ACCF-0CADD29BC4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724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135-21F2-41D2-A63C-C96A4188D91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4AB7-B709-48FE-ACCF-0CADD29BC4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045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135-21F2-41D2-A63C-C96A4188D91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4AB7-B709-48FE-ACCF-0CADD29BC4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385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4135-21F2-41D2-A63C-C96A4188D91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4AB7-B709-48FE-ACCF-0CADD29BC4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621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4135-21F2-41D2-A63C-C96A4188D91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4AB7-B709-48FE-ACCF-0CADD29BC4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80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erry blossom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4548" y="-444499"/>
            <a:ext cx="12261096" cy="77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34548" y="-444499"/>
            <a:ext cx="12261096" cy="7747000"/>
          </a:xfrm>
          <a:prstGeom prst="rect">
            <a:avLst/>
          </a:prstGeom>
          <a:solidFill>
            <a:srgbClr val="FDEAE3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77004" y="1576873"/>
            <a:ext cx="3837992" cy="3712973"/>
          </a:xfrm>
          <a:prstGeom prst="rect">
            <a:avLst/>
          </a:prstGeom>
          <a:solidFill>
            <a:schemeClr val="bg1"/>
          </a:solidFill>
          <a:ln w="41275">
            <a:solidFill>
              <a:srgbClr val="26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42318" y="1642796"/>
            <a:ext cx="3837992" cy="3712973"/>
          </a:xfrm>
          <a:prstGeom prst="rect">
            <a:avLst/>
          </a:prstGeom>
          <a:noFill/>
          <a:ln w="41275">
            <a:solidFill>
              <a:srgbClr val="26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745091" y="1152042"/>
            <a:ext cx="863825" cy="831059"/>
            <a:chOff x="1938338" y="-465138"/>
            <a:chExt cx="2301875" cy="2214563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583083" y="5053441"/>
            <a:ext cx="863825" cy="831059"/>
            <a:chOff x="1938338" y="-465138"/>
            <a:chExt cx="2301875" cy="2214563"/>
          </a:xfrm>
        </p:grpSpPr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55489" y="5459630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31417 </a:t>
            </a:r>
            <a:r>
              <a:rPr lang="ko-KR" altLang="en-US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이승하</a:t>
            </a:r>
            <a:endParaRPr lang="ko-KR" altLang="en-US" sz="24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20541" y="1775791"/>
            <a:ext cx="3810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4800" b="1" dirty="0" smtClean="0">
                <a:ln w="34925">
                  <a:solidFill>
                    <a:srgbClr val="262929"/>
                  </a:solidFill>
                </a:ln>
                <a:solidFill>
                  <a:srgbClr val="84DBD6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예비한국전력</a:t>
            </a:r>
            <a:endParaRPr lang="en-US" altLang="ko-KR" sz="4800" b="1" dirty="0">
              <a:ln w="34925">
                <a:solidFill>
                  <a:srgbClr val="262929"/>
                </a:solidFill>
              </a:ln>
              <a:solidFill>
                <a:srgbClr val="84DBD6"/>
              </a:solidFill>
              <a:effectLst>
                <a:outerShdw dist="12700" dir="2700000" algn="tl">
                  <a:schemeClr val="tx1">
                    <a:alpha val="43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8746" y="3067963"/>
            <a:ext cx="3526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800" b="1" dirty="0" smtClean="0">
                <a:ln w="34925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초전도</a:t>
            </a:r>
            <a:endParaRPr lang="en-US" altLang="ko-KR" sz="4800" b="1" dirty="0" err="1" smtClean="0">
              <a:ln w="34925">
                <a:solidFill>
                  <a:srgbClr val="262929"/>
                </a:solidFill>
              </a:ln>
              <a:solidFill>
                <a:srgbClr val="FE739B"/>
              </a:solidFill>
              <a:effectLst>
                <a:outerShdw dist="12700" dir="2700000" algn="tl">
                  <a:schemeClr val="tx1">
                    <a:alpha val="43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dist"/>
            <a:r>
              <a:rPr lang="ko-KR" altLang="en-US" sz="4800" b="1" dirty="0" smtClean="0">
                <a:ln w="34925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현상</a:t>
            </a:r>
            <a:endParaRPr lang="en-US" altLang="ko-KR" sz="4800" b="1" dirty="0">
              <a:ln w="34925">
                <a:solidFill>
                  <a:srgbClr val="262929"/>
                </a:solidFill>
              </a:ln>
              <a:solidFill>
                <a:srgbClr val="FE739B"/>
              </a:solidFill>
              <a:effectLst>
                <a:outerShdw dist="12700" dir="2700000" algn="tl">
                  <a:schemeClr val="tx1">
                    <a:alpha val="43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194" name="Picture 2" descr="한국전력공사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579164"/>
            <a:ext cx="291742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0236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herry blossom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4548" y="-444499"/>
            <a:ext cx="12261096" cy="77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34548" y="-482600"/>
            <a:ext cx="12261096" cy="7785100"/>
          </a:xfrm>
          <a:prstGeom prst="rect">
            <a:avLst/>
          </a:prstGeom>
          <a:solidFill>
            <a:srgbClr val="FDEAE3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60102" y="967414"/>
            <a:ext cx="4471796" cy="5138944"/>
          </a:xfrm>
          <a:prstGeom prst="rect">
            <a:avLst/>
          </a:prstGeom>
          <a:solidFill>
            <a:schemeClr val="bg1"/>
          </a:solidFill>
          <a:ln w="41275">
            <a:solidFill>
              <a:srgbClr val="26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36202" y="1058655"/>
            <a:ext cx="4471796" cy="5138944"/>
          </a:xfrm>
          <a:prstGeom prst="rect">
            <a:avLst/>
          </a:prstGeom>
          <a:noFill/>
          <a:ln w="41275">
            <a:solidFill>
              <a:srgbClr val="26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428189" y="617248"/>
            <a:ext cx="863825" cy="831059"/>
            <a:chOff x="1938338" y="-465138"/>
            <a:chExt cx="2301875" cy="2214563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99986" y="5720578"/>
            <a:ext cx="863825" cy="831059"/>
            <a:chOff x="1938338" y="-465138"/>
            <a:chExt cx="2301875" cy="2214563"/>
          </a:xfrm>
        </p:grpSpPr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596461" y="1502890"/>
            <a:ext cx="1151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7309" y="2566596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32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초전도 현상</a:t>
            </a:r>
            <a:endParaRPr lang="ko-KR" altLang="en-US" sz="32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78415" y="3244498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32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마이스너 효과</a:t>
            </a:r>
            <a:endParaRPr lang="ko-KR" altLang="en-US" sz="32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6457" y="3920514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32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 분야</a:t>
            </a:r>
            <a:endParaRPr lang="ko-KR" altLang="en-US" sz="32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8419" y="4592744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32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초전도 케이블</a:t>
            </a:r>
            <a:endParaRPr lang="ko-KR" altLang="en-US" sz="32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8" name="Picture 2" descr="한국전력공사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446642"/>
            <a:ext cx="291742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25156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herry blossom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700" b="3272"/>
          <a:stretch/>
        </p:blipFill>
        <p:spPr bwMode="auto">
          <a:xfrm>
            <a:off x="0" y="-31376"/>
            <a:ext cx="12261088" cy="68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" y="-31375"/>
            <a:ext cx="12261088" cy="6889376"/>
          </a:xfrm>
          <a:prstGeom prst="rect">
            <a:avLst/>
          </a:prstGeom>
          <a:solidFill>
            <a:srgbClr val="FDEAE3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4800" y="203199"/>
            <a:ext cx="11531600" cy="6388966"/>
          </a:xfrm>
          <a:prstGeom prst="rect">
            <a:avLst/>
          </a:prstGeom>
          <a:solidFill>
            <a:schemeClr val="bg1"/>
          </a:solidFill>
          <a:ln w="41275">
            <a:solidFill>
              <a:srgbClr val="26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431800" y="304800"/>
            <a:ext cx="11493500" cy="6400800"/>
          </a:xfrm>
          <a:prstGeom prst="rect">
            <a:avLst/>
          </a:prstGeom>
          <a:noFill/>
          <a:ln w="41275">
            <a:solidFill>
              <a:srgbClr val="26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4"/>
          <p:cNvGrpSpPr/>
          <p:nvPr/>
        </p:nvGrpSpPr>
        <p:grpSpPr>
          <a:xfrm>
            <a:off x="83313" y="63500"/>
            <a:ext cx="627888" cy="604071"/>
            <a:chOff x="1938338" y="-465138"/>
            <a:chExt cx="2301875" cy="2214563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" name="그룹 25"/>
          <p:cNvGrpSpPr/>
          <p:nvPr/>
        </p:nvGrpSpPr>
        <p:grpSpPr>
          <a:xfrm>
            <a:off x="11482788" y="6173764"/>
            <a:ext cx="658411" cy="633437"/>
            <a:chOff x="1938338" y="-465138"/>
            <a:chExt cx="2301875" cy="2214563"/>
          </a:xfrm>
        </p:grpSpPr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527" name="TextBox 1526"/>
          <p:cNvSpPr txBox="1"/>
          <p:nvPr/>
        </p:nvSpPr>
        <p:spPr>
          <a:xfrm>
            <a:off x="838201" y="527708"/>
            <a:ext cx="1042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2700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200" b="1" dirty="0" smtClean="0">
                <a:ln w="12700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초전도 현상</a:t>
            </a:r>
            <a:endParaRPr lang="en-US" altLang="ko-KR" sz="3200" b="1" dirty="0">
              <a:ln w="12700">
                <a:solidFill>
                  <a:srgbClr val="262929"/>
                </a:solidFill>
              </a:ln>
              <a:solidFill>
                <a:srgbClr val="FE739B"/>
              </a:solidFill>
              <a:effectLst>
                <a:outerShdw dist="12700" dir="2700000" algn="tl">
                  <a:schemeClr val="tx1">
                    <a:alpha val="43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28" name="TextBox 1527"/>
          <p:cNvSpPr txBox="1"/>
          <p:nvPr/>
        </p:nvSpPr>
        <p:spPr>
          <a:xfrm>
            <a:off x="5131648" y="2242277"/>
            <a:ext cx="53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특정 조건에서 저항이 </a:t>
            </a:r>
            <a:r>
              <a:rPr lang="en-US" altLang="ko-KR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</a:t>
            </a:r>
            <a:endParaRPr lang="ko-KR" altLang="en-US" sz="28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30" name="TextBox 1529"/>
          <p:cNvSpPr txBox="1"/>
          <p:nvPr/>
        </p:nvSpPr>
        <p:spPr>
          <a:xfrm>
            <a:off x="5096192" y="1175705"/>
            <a:ext cx="4083169" cy="10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최고의 전도체</a:t>
            </a:r>
            <a:endParaRPr lang="ko-KR" altLang="en-US" sz="48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146" name="Picture 2" descr="초전도 현상 - 발견과 응용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614" y="1417983"/>
            <a:ext cx="4282739" cy="2959582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5131648" y="2971146"/>
            <a:ext cx="57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자기장을 배척하는 완전 반자성</a:t>
            </a:r>
            <a:endParaRPr lang="ko-KR" altLang="en-US" sz="28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31648" y="3686764"/>
            <a:ext cx="53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뛰어난 전기 </a:t>
            </a:r>
            <a:r>
              <a:rPr lang="ko-KR" altLang="en-US" sz="2800" b="1" dirty="0" err="1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전도성</a:t>
            </a:r>
            <a:endParaRPr lang="ko-KR" altLang="en-US" sz="28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4692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herry blossom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700" b="3272"/>
          <a:stretch/>
        </p:blipFill>
        <p:spPr bwMode="auto">
          <a:xfrm>
            <a:off x="0" y="-31376"/>
            <a:ext cx="12261088" cy="68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" y="-31375"/>
            <a:ext cx="12261088" cy="6889376"/>
          </a:xfrm>
          <a:prstGeom prst="rect">
            <a:avLst/>
          </a:prstGeom>
          <a:solidFill>
            <a:srgbClr val="FDEAE3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5044" y="176694"/>
            <a:ext cx="11531600" cy="6388966"/>
          </a:xfrm>
          <a:prstGeom prst="rect">
            <a:avLst/>
          </a:prstGeom>
          <a:solidFill>
            <a:schemeClr val="bg1"/>
          </a:solidFill>
          <a:ln w="41275">
            <a:solidFill>
              <a:srgbClr val="26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/>
              <a:t> =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431800" y="304800"/>
            <a:ext cx="11493500" cy="6400800"/>
          </a:xfrm>
          <a:prstGeom prst="rect">
            <a:avLst/>
          </a:prstGeom>
          <a:noFill/>
          <a:ln w="41275">
            <a:solidFill>
              <a:srgbClr val="26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83313" y="63500"/>
            <a:ext cx="627888" cy="604071"/>
            <a:chOff x="1938338" y="-465138"/>
            <a:chExt cx="2301875" cy="2214563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482788" y="6173764"/>
            <a:ext cx="658411" cy="633437"/>
            <a:chOff x="1938338" y="-465138"/>
            <a:chExt cx="2301875" cy="2214563"/>
          </a:xfrm>
        </p:grpSpPr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527" name="TextBox 1526"/>
          <p:cNvSpPr txBox="1"/>
          <p:nvPr/>
        </p:nvSpPr>
        <p:spPr>
          <a:xfrm>
            <a:off x="838201" y="527708"/>
            <a:ext cx="1042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2700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3200" b="1" dirty="0" smtClean="0">
                <a:ln w="12700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b="1" dirty="0" smtClean="0">
                <a:ln w="12700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초전도 특성 및 마이스너 효과</a:t>
            </a:r>
            <a:endParaRPr lang="en-US" altLang="ko-KR" sz="3200" b="1" dirty="0">
              <a:ln w="12700">
                <a:solidFill>
                  <a:srgbClr val="262929"/>
                </a:solidFill>
              </a:ln>
              <a:solidFill>
                <a:srgbClr val="FE739B"/>
              </a:solidFill>
              <a:effectLst>
                <a:outerShdw dist="12700" dir="2700000" algn="tl">
                  <a:schemeClr val="tx1">
                    <a:alpha val="43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2709" y="2388050"/>
            <a:ext cx="53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밖으로 밀어내는 성질</a:t>
            </a:r>
            <a:endParaRPr lang="ko-KR" altLang="en-US" sz="28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08727" y="1288121"/>
            <a:ext cx="618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완전 반자성</a:t>
            </a:r>
            <a:endParaRPr lang="ko-KR" altLang="en-US" sz="36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8223" y="1401472"/>
            <a:ext cx="427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n w="34925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마이스너 효과</a:t>
            </a:r>
            <a:endParaRPr lang="en-US" altLang="ko-KR" sz="3600" b="1" dirty="0">
              <a:ln w="34925">
                <a:solidFill>
                  <a:srgbClr val="262929"/>
                </a:solidFill>
              </a:ln>
              <a:solidFill>
                <a:srgbClr val="FE739B"/>
              </a:solidFill>
              <a:effectLst>
                <a:outerShdw dist="12700" dir="2700000" algn="tl">
                  <a:schemeClr val="tx1">
                    <a:alpha val="43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50" name="AutoShape 6" descr="MRI(자기공명 영상장치)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52" name="AutoShape 8" descr="MRI(자기공명 영상장치)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54" name="Picture 10" descr="초전도체 1편 - 마이스너 효과와 양자 고정(플럭스 피닝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580" y="2093845"/>
            <a:ext cx="4708526" cy="3644348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5502709" y="3328955"/>
            <a:ext cx="53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자력이 강할수록 힘이 크다</a:t>
            </a:r>
            <a:r>
              <a:rPr lang="en-US" altLang="ko-KR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28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02709" y="4296364"/>
            <a:ext cx="53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온도가 올라가면 없어진다</a:t>
            </a:r>
            <a:endParaRPr lang="ko-KR" altLang="en-US" sz="28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2709" y="5224017"/>
            <a:ext cx="53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차폐전류가 흐른다</a:t>
            </a:r>
            <a:endParaRPr lang="ko-KR" altLang="en-US" sz="28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4692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herry blossom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700" b="3272"/>
          <a:stretch/>
        </p:blipFill>
        <p:spPr bwMode="auto">
          <a:xfrm>
            <a:off x="0" y="-31376"/>
            <a:ext cx="12261088" cy="68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" y="-31375"/>
            <a:ext cx="12261088" cy="6889376"/>
          </a:xfrm>
          <a:prstGeom prst="rect">
            <a:avLst/>
          </a:prstGeom>
          <a:solidFill>
            <a:srgbClr val="FDEAE3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5044" y="176694"/>
            <a:ext cx="11531600" cy="6388966"/>
          </a:xfrm>
          <a:prstGeom prst="rect">
            <a:avLst/>
          </a:prstGeom>
          <a:solidFill>
            <a:schemeClr val="bg1"/>
          </a:solidFill>
          <a:ln w="41275">
            <a:solidFill>
              <a:srgbClr val="26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/>
              <a:t> 자장이 높아질수록 고생상도의 영상을 얻을 수 있습니다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 자장이 높아질수록 고생상도의 영상을 얻을 수 있습니다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 자장이 높아질수록 고생상도의 영상을 얻을 수 있습니다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 자장이 높아질수록 고생상도의 영상을 얻을 수 있습니다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431800" y="304800"/>
            <a:ext cx="11493500" cy="6400800"/>
          </a:xfrm>
          <a:prstGeom prst="rect">
            <a:avLst/>
          </a:prstGeom>
          <a:noFill/>
          <a:ln w="41275">
            <a:solidFill>
              <a:srgbClr val="26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4"/>
          <p:cNvGrpSpPr/>
          <p:nvPr/>
        </p:nvGrpSpPr>
        <p:grpSpPr>
          <a:xfrm>
            <a:off x="83313" y="63500"/>
            <a:ext cx="627888" cy="604071"/>
            <a:chOff x="1938338" y="-465138"/>
            <a:chExt cx="2301875" cy="2214563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" name="그룹 25"/>
          <p:cNvGrpSpPr/>
          <p:nvPr/>
        </p:nvGrpSpPr>
        <p:grpSpPr>
          <a:xfrm>
            <a:off x="11482788" y="6173764"/>
            <a:ext cx="658411" cy="633437"/>
            <a:chOff x="1938338" y="-465138"/>
            <a:chExt cx="2301875" cy="2214563"/>
          </a:xfrm>
        </p:grpSpPr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527" name="TextBox 1526"/>
          <p:cNvSpPr txBox="1"/>
          <p:nvPr/>
        </p:nvSpPr>
        <p:spPr>
          <a:xfrm>
            <a:off x="838201" y="527708"/>
            <a:ext cx="1042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2700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3200" b="1" dirty="0" smtClean="0">
                <a:ln w="12700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b="1" dirty="0" smtClean="0">
                <a:ln w="12700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초전도 이용 분야</a:t>
            </a:r>
            <a:endParaRPr lang="en-US" altLang="ko-KR" sz="3200" b="1" dirty="0">
              <a:ln w="12700">
                <a:solidFill>
                  <a:srgbClr val="262929"/>
                </a:solidFill>
              </a:ln>
              <a:solidFill>
                <a:srgbClr val="FE739B"/>
              </a:solidFill>
              <a:effectLst>
                <a:outerShdw dist="12700" dir="2700000" algn="tl">
                  <a:schemeClr val="tx1">
                    <a:alpha val="43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148" name="Picture 4" descr="초전도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856" y="1184178"/>
            <a:ext cx="4085675" cy="2374031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5131684" y="1003906"/>
            <a:ext cx="516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n w="34925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자기 부상열차</a:t>
            </a:r>
            <a:endParaRPr lang="en-US" altLang="ko-KR" sz="3600" b="1" dirty="0">
              <a:ln w="34925">
                <a:solidFill>
                  <a:srgbClr val="262929"/>
                </a:solidFill>
              </a:ln>
              <a:solidFill>
                <a:srgbClr val="FE739B"/>
              </a:solidFill>
              <a:effectLst>
                <a:outerShdw dist="12700" dir="2700000" algn="tl">
                  <a:schemeClr val="tx1">
                    <a:alpha val="43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50" name="AutoShape 6" descr="MRI(자기공명 영상장치)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52" name="AutoShape 8" descr="MRI(자기공명 영상장치)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" name="Picture 6" descr="MRI(자기공명 영상장치)에 대한 이미지 검색결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732" y="3765872"/>
            <a:ext cx="4217555" cy="2376510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5131648" y="1738695"/>
            <a:ext cx="53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탈선가능성이 없다</a:t>
            </a:r>
            <a:r>
              <a:rPr lang="en-US" altLang="ko-KR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4937" y="3707350"/>
            <a:ext cx="516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n w="34925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MRI( </a:t>
            </a:r>
            <a:r>
              <a:rPr lang="ko-KR" altLang="en-US" sz="3600" b="1" dirty="0" smtClean="0">
                <a:ln w="34925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자기공명 영상장치</a:t>
            </a:r>
            <a:r>
              <a:rPr lang="en-US" altLang="ko-KR" sz="3600" b="1" dirty="0" smtClean="0">
                <a:ln w="34925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3600" b="1" dirty="0">
              <a:ln w="34925">
                <a:solidFill>
                  <a:srgbClr val="262929"/>
                </a:solidFill>
              </a:ln>
              <a:solidFill>
                <a:srgbClr val="FE739B"/>
              </a:solidFill>
              <a:effectLst>
                <a:outerShdw dist="12700" dir="2700000" algn="tl">
                  <a:schemeClr val="tx1">
                    <a:alpha val="43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31648" y="2361547"/>
            <a:ext cx="53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레일 구조비가 적게 든다</a:t>
            </a:r>
            <a:r>
              <a:rPr lang="en-US" altLang="ko-KR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1648" y="4455391"/>
            <a:ext cx="53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자장이 높을 수록 고생상도 영상</a:t>
            </a:r>
            <a:r>
              <a:rPr lang="en-US" altLang="ko-KR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31648" y="5210765"/>
            <a:ext cx="53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나노미터 단위의 영상</a:t>
            </a:r>
            <a:r>
              <a:rPr lang="en-US" altLang="ko-KR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4692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herry blossom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700" b="3272"/>
          <a:stretch/>
        </p:blipFill>
        <p:spPr bwMode="auto">
          <a:xfrm>
            <a:off x="0" y="-31376"/>
            <a:ext cx="12261088" cy="68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" y="-31375"/>
            <a:ext cx="12261088" cy="6889376"/>
          </a:xfrm>
          <a:prstGeom prst="rect">
            <a:avLst/>
          </a:prstGeom>
          <a:solidFill>
            <a:srgbClr val="FDEAE3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5044" y="176694"/>
            <a:ext cx="11531600" cy="6388966"/>
          </a:xfrm>
          <a:prstGeom prst="rect">
            <a:avLst/>
          </a:prstGeom>
          <a:solidFill>
            <a:schemeClr val="bg1"/>
          </a:solidFill>
          <a:ln w="41275">
            <a:solidFill>
              <a:srgbClr val="26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/>
              <a:t> =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431800" y="304800"/>
            <a:ext cx="11493500" cy="6400800"/>
          </a:xfrm>
          <a:prstGeom prst="rect">
            <a:avLst/>
          </a:prstGeom>
          <a:noFill/>
          <a:ln w="41275">
            <a:solidFill>
              <a:srgbClr val="26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4"/>
          <p:cNvGrpSpPr/>
          <p:nvPr/>
        </p:nvGrpSpPr>
        <p:grpSpPr>
          <a:xfrm>
            <a:off x="83313" y="63500"/>
            <a:ext cx="627888" cy="604071"/>
            <a:chOff x="1938338" y="-465138"/>
            <a:chExt cx="2301875" cy="2214563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" name="그룹 25"/>
          <p:cNvGrpSpPr/>
          <p:nvPr/>
        </p:nvGrpSpPr>
        <p:grpSpPr>
          <a:xfrm>
            <a:off x="11482788" y="6173764"/>
            <a:ext cx="658411" cy="633437"/>
            <a:chOff x="1938338" y="-465138"/>
            <a:chExt cx="2301875" cy="2214563"/>
          </a:xfrm>
        </p:grpSpPr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527" name="TextBox 1526"/>
          <p:cNvSpPr txBox="1"/>
          <p:nvPr/>
        </p:nvSpPr>
        <p:spPr>
          <a:xfrm>
            <a:off x="838201" y="527708"/>
            <a:ext cx="1042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2700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3200" b="1" dirty="0" smtClean="0">
                <a:ln w="12700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b="1" dirty="0" smtClean="0">
                <a:ln w="12700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초전도 케이블</a:t>
            </a:r>
            <a:endParaRPr lang="en-US" altLang="ko-KR" sz="3200" b="1" dirty="0">
              <a:ln w="12700">
                <a:solidFill>
                  <a:srgbClr val="262929"/>
                </a:solidFill>
              </a:ln>
              <a:solidFill>
                <a:srgbClr val="FE739B"/>
              </a:solidFill>
              <a:effectLst>
                <a:outerShdw dist="12700" dir="2700000" algn="tl">
                  <a:schemeClr val="tx1">
                    <a:alpha val="43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28" name="TextBox 1527"/>
          <p:cNvSpPr txBox="1"/>
          <p:nvPr/>
        </p:nvSpPr>
        <p:spPr>
          <a:xfrm>
            <a:off x="519892" y="5263773"/>
            <a:ext cx="53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세계 최고의 제주 초전도 케이블</a:t>
            </a:r>
            <a:endParaRPr lang="ko-KR" altLang="en-US" sz="24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59300" y="2441059"/>
            <a:ext cx="53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저전압 송전</a:t>
            </a:r>
            <a:endParaRPr lang="ko-KR" altLang="en-US" sz="28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9057" y="1367634"/>
            <a:ext cx="53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장거리 송전 가능</a:t>
            </a:r>
            <a:endParaRPr lang="ko-KR" altLang="en-US" sz="28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150" name="AutoShape 6" descr="MRI(자기공명 영상장치)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52" name="AutoShape 8" descr="MRI(자기공명 영상장치)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8" name="Picture 4" descr="제주서 세계 최대 송전용량 &amp;#039;초전도 케이블&amp;#039; 실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831" y="1178407"/>
            <a:ext cx="5400675" cy="3897175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6059300" y="3686763"/>
            <a:ext cx="53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대용량 </a:t>
            </a:r>
            <a:r>
              <a:rPr lang="ko-KR" altLang="en-US" sz="2800" b="1" dirty="0" err="1" smtClean="0">
                <a:ln>
                  <a:solidFill>
                    <a:srgbClr val="262929">
                      <a:alpha val="0"/>
                    </a:srgbClr>
                  </a:solidFill>
                </a:ln>
                <a:solidFill>
                  <a:srgbClr val="26292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저손실</a:t>
            </a:r>
            <a:endParaRPr lang="ko-KR" altLang="en-US" sz="2800" b="1" dirty="0">
              <a:ln>
                <a:solidFill>
                  <a:srgbClr val="262929">
                    <a:alpha val="0"/>
                  </a:srgbClr>
                </a:solidFill>
              </a:ln>
              <a:solidFill>
                <a:srgbClr val="26292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4692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herry blossom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700" b="3272"/>
          <a:stretch/>
        </p:blipFill>
        <p:spPr bwMode="auto">
          <a:xfrm>
            <a:off x="0" y="-31376"/>
            <a:ext cx="12261088" cy="68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" y="-31375"/>
            <a:ext cx="12261088" cy="6889376"/>
          </a:xfrm>
          <a:prstGeom prst="rect">
            <a:avLst/>
          </a:prstGeom>
          <a:solidFill>
            <a:srgbClr val="FDEAE3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1800" y="304800"/>
            <a:ext cx="11493500" cy="6400800"/>
          </a:xfrm>
          <a:prstGeom prst="rect">
            <a:avLst/>
          </a:prstGeom>
          <a:noFill/>
          <a:ln w="41275">
            <a:solidFill>
              <a:srgbClr val="26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83313" y="63500"/>
            <a:ext cx="627888" cy="604071"/>
            <a:chOff x="1938338" y="-465138"/>
            <a:chExt cx="2301875" cy="2214563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482788" y="6173764"/>
            <a:ext cx="658411" cy="633437"/>
            <a:chOff x="1938338" y="-465138"/>
            <a:chExt cx="2301875" cy="2214563"/>
          </a:xfrm>
        </p:grpSpPr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1938338" y="-465138"/>
              <a:ext cx="2301875" cy="2214563"/>
            </a:xfrm>
            <a:custGeom>
              <a:avLst/>
              <a:gdLst>
                <a:gd name="T0" fmla="*/ 1641 w 4349"/>
                <a:gd name="T1" fmla="*/ 2646 h 4187"/>
                <a:gd name="T2" fmla="*/ 1749 w 4349"/>
                <a:gd name="T3" fmla="*/ 2817 h 4187"/>
                <a:gd name="T4" fmla="*/ 1921 w 4349"/>
                <a:gd name="T5" fmla="*/ 2710 h 4187"/>
                <a:gd name="T6" fmla="*/ 1814 w 4349"/>
                <a:gd name="T7" fmla="*/ 2538 h 4187"/>
                <a:gd name="T8" fmla="*/ 2432 w 4349"/>
                <a:gd name="T9" fmla="*/ 2629 h 4187"/>
                <a:gd name="T10" fmla="*/ 2518 w 4349"/>
                <a:gd name="T11" fmla="*/ 2812 h 4187"/>
                <a:gd name="T12" fmla="*/ 2703 w 4349"/>
                <a:gd name="T13" fmla="*/ 2728 h 4187"/>
                <a:gd name="T14" fmla="*/ 2617 w 4349"/>
                <a:gd name="T15" fmla="*/ 2543 h 4187"/>
                <a:gd name="T16" fmla="*/ 2050 w 4349"/>
                <a:gd name="T17" fmla="*/ 2066 h 4187"/>
                <a:gd name="T18" fmla="*/ 2112 w 4349"/>
                <a:gd name="T19" fmla="*/ 2266 h 4187"/>
                <a:gd name="T20" fmla="*/ 2314 w 4349"/>
                <a:gd name="T21" fmla="*/ 2170 h 4187"/>
                <a:gd name="T22" fmla="*/ 2206 w 4349"/>
                <a:gd name="T23" fmla="*/ 1997 h 4187"/>
                <a:gd name="T24" fmla="*/ 2683 w 4349"/>
                <a:gd name="T25" fmla="*/ 1865 h 4187"/>
                <a:gd name="T26" fmla="*/ 2745 w 4349"/>
                <a:gd name="T27" fmla="*/ 2058 h 4187"/>
                <a:gd name="T28" fmla="*/ 2939 w 4349"/>
                <a:gd name="T29" fmla="*/ 1996 h 4187"/>
                <a:gd name="T30" fmla="*/ 2876 w 4349"/>
                <a:gd name="T31" fmla="*/ 1802 h 4187"/>
                <a:gd name="T32" fmla="*/ 1414 w 4349"/>
                <a:gd name="T33" fmla="*/ 1860 h 4187"/>
                <a:gd name="T34" fmla="*/ 1467 w 4349"/>
                <a:gd name="T35" fmla="*/ 2055 h 4187"/>
                <a:gd name="T36" fmla="*/ 1663 w 4349"/>
                <a:gd name="T37" fmla="*/ 2001 h 4187"/>
                <a:gd name="T38" fmla="*/ 1609 w 4349"/>
                <a:gd name="T39" fmla="*/ 1806 h 4187"/>
                <a:gd name="T40" fmla="*/ 2063 w 4349"/>
                <a:gd name="T41" fmla="*/ 1378 h 4187"/>
                <a:gd name="T42" fmla="*/ 2112 w 4349"/>
                <a:gd name="T43" fmla="*/ 1597 h 4187"/>
                <a:gd name="T44" fmla="*/ 2314 w 4349"/>
                <a:gd name="T45" fmla="*/ 1501 h 4187"/>
                <a:gd name="T46" fmla="*/ 2174 w 4349"/>
                <a:gd name="T47" fmla="*/ 1324 h 4187"/>
                <a:gd name="T48" fmla="*/ 2306 w 4349"/>
                <a:gd name="T49" fmla="*/ 33 h 4187"/>
                <a:gd name="T50" fmla="*/ 2820 w 4349"/>
                <a:gd name="T51" fmla="*/ 74 h 4187"/>
                <a:gd name="T52" fmla="*/ 3042 w 4349"/>
                <a:gd name="T53" fmla="*/ 405 h 4187"/>
                <a:gd name="T54" fmla="*/ 3046 w 4349"/>
                <a:gd name="T55" fmla="*/ 890 h 4187"/>
                <a:gd name="T56" fmla="*/ 3463 w 4349"/>
                <a:gd name="T57" fmla="*/ 789 h 4187"/>
                <a:gd name="T58" fmla="*/ 3889 w 4349"/>
                <a:gd name="T59" fmla="*/ 848 h 4187"/>
                <a:gd name="T60" fmla="*/ 4131 w 4349"/>
                <a:gd name="T61" fmla="*/ 1290 h 4187"/>
                <a:gd name="T62" fmla="*/ 4299 w 4349"/>
                <a:gd name="T63" fmla="*/ 1762 h 4187"/>
                <a:gd name="T64" fmla="*/ 4296 w 4349"/>
                <a:gd name="T65" fmla="*/ 2218 h 4187"/>
                <a:gd name="T66" fmla="*/ 3952 w 4349"/>
                <a:gd name="T67" fmla="*/ 2495 h 4187"/>
                <a:gd name="T68" fmla="*/ 3668 w 4349"/>
                <a:gd name="T69" fmla="*/ 2691 h 4187"/>
                <a:gd name="T70" fmla="*/ 3930 w 4349"/>
                <a:gd name="T71" fmla="*/ 3136 h 4187"/>
                <a:gd name="T72" fmla="*/ 3824 w 4349"/>
                <a:gd name="T73" fmla="*/ 3561 h 4187"/>
                <a:gd name="T74" fmla="*/ 3378 w 4349"/>
                <a:gd name="T75" fmla="*/ 3793 h 4187"/>
                <a:gd name="T76" fmla="*/ 3019 w 4349"/>
                <a:gd name="T77" fmla="*/ 4145 h 4187"/>
                <a:gd name="T78" fmla="*/ 2559 w 4349"/>
                <a:gd name="T79" fmla="*/ 4099 h 4187"/>
                <a:gd name="T80" fmla="*/ 2208 w 4349"/>
                <a:gd name="T81" fmla="*/ 3668 h 4187"/>
                <a:gd name="T82" fmla="*/ 1889 w 4349"/>
                <a:gd name="T83" fmla="*/ 4019 h 4187"/>
                <a:gd name="T84" fmla="*/ 1451 w 4349"/>
                <a:gd name="T85" fmla="*/ 4182 h 4187"/>
                <a:gd name="T86" fmla="*/ 1034 w 4349"/>
                <a:gd name="T87" fmla="*/ 3901 h 4187"/>
                <a:gd name="T88" fmla="*/ 623 w 4349"/>
                <a:gd name="T89" fmla="*/ 3651 h 4187"/>
                <a:gd name="T90" fmla="*/ 405 w 4349"/>
                <a:gd name="T91" fmla="*/ 3248 h 4187"/>
                <a:gd name="T92" fmla="*/ 590 w 4349"/>
                <a:gd name="T93" fmla="*/ 2799 h 4187"/>
                <a:gd name="T94" fmla="*/ 517 w 4349"/>
                <a:gd name="T95" fmla="*/ 2536 h 4187"/>
                <a:gd name="T96" fmla="*/ 112 w 4349"/>
                <a:gd name="T97" fmla="*/ 2304 h 4187"/>
                <a:gd name="T98" fmla="*/ 13 w 4349"/>
                <a:gd name="T99" fmla="*/ 1887 h 4187"/>
                <a:gd name="T100" fmla="*/ 218 w 4349"/>
                <a:gd name="T101" fmla="*/ 1434 h 4187"/>
                <a:gd name="T102" fmla="*/ 379 w 4349"/>
                <a:gd name="T103" fmla="*/ 917 h 4187"/>
                <a:gd name="T104" fmla="*/ 769 w 4349"/>
                <a:gd name="T105" fmla="*/ 776 h 4187"/>
                <a:gd name="T106" fmla="*/ 1254 w 4349"/>
                <a:gd name="T107" fmla="*/ 922 h 4187"/>
                <a:gd name="T108" fmla="*/ 1287 w 4349"/>
                <a:gd name="T109" fmla="*/ 517 h 4187"/>
                <a:gd name="T110" fmla="*/ 1450 w 4349"/>
                <a:gd name="T111" fmla="*/ 135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9" h="4187">
                  <a:moveTo>
                    <a:pt x="1786" y="2535"/>
                  </a:moveTo>
                  <a:lnTo>
                    <a:pt x="1758" y="2536"/>
                  </a:lnTo>
                  <a:lnTo>
                    <a:pt x="1732" y="2543"/>
                  </a:lnTo>
                  <a:lnTo>
                    <a:pt x="1707" y="2555"/>
                  </a:lnTo>
                  <a:lnTo>
                    <a:pt x="1684" y="2572"/>
                  </a:lnTo>
                  <a:lnTo>
                    <a:pt x="1665" y="2593"/>
                  </a:lnTo>
                  <a:lnTo>
                    <a:pt x="1650" y="2618"/>
                  </a:lnTo>
                  <a:lnTo>
                    <a:pt x="1641" y="2646"/>
                  </a:lnTo>
                  <a:lnTo>
                    <a:pt x="1638" y="2673"/>
                  </a:lnTo>
                  <a:lnTo>
                    <a:pt x="1640" y="2700"/>
                  </a:lnTo>
                  <a:lnTo>
                    <a:pt x="1646" y="2728"/>
                  </a:lnTo>
                  <a:lnTo>
                    <a:pt x="1658" y="2751"/>
                  </a:lnTo>
                  <a:lnTo>
                    <a:pt x="1675" y="2775"/>
                  </a:lnTo>
                  <a:lnTo>
                    <a:pt x="1696" y="2793"/>
                  </a:lnTo>
                  <a:lnTo>
                    <a:pt x="1721" y="2808"/>
                  </a:lnTo>
                  <a:lnTo>
                    <a:pt x="1749" y="2817"/>
                  </a:lnTo>
                  <a:lnTo>
                    <a:pt x="1777" y="2821"/>
                  </a:lnTo>
                  <a:lnTo>
                    <a:pt x="1803" y="2820"/>
                  </a:lnTo>
                  <a:lnTo>
                    <a:pt x="1830" y="2812"/>
                  </a:lnTo>
                  <a:lnTo>
                    <a:pt x="1855" y="2800"/>
                  </a:lnTo>
                  <a:lnTo>
                    <a:pt x="1878" y="2784"/>
                  </a:lnTo>
                  <a:lnTo>
                    <a:pt x="1897" y="2762"/>
                  </a:lnTo>
                  <a:lnTo>
                    <a:pt x="1911" y="2737"/>
                  </a:lnTo>
                  <a:lnTo>
                    <a:pt x="1921" y="2710"/>
                  </a:lnTo>
                  <a:lnTo>
                    <a:pt x="1925" y="2683"/>
                  </a:lnTo>
                  <a:lnTo>
                    <a:pt x="1923" y="2655"/>
                  </a:lnTo>
                  <a:lnTo>
                    <a:pt x="1915" y="2629"/>
                  </a:lnTo>
                  <a:lnTo>
                    <a:pt x="1903" y="2604"/>
                  </a:lnTo>
                  <a:lnTo>
                    <a:pt x="1888" y="2581"/>
                  </a:lnTo>
                  <a:lnTo>
                    <a:pt x="1865" y="2561"/>
                  </a:lnTo>
                  <a:lnTo>
                    <a:pt x="1840" y="2547"/>
                  </a:lnTo>
                  <a:lnTo>
                    <a:pt x="1814" y="2538"/>
                  </a:lnTo>
                  <a:lnTo>
                    <a:pt x="1786" y="2535"/>
                  </a:lnTo>
                  <a:close/>
                  <a:moveTo>
                    <a:pt x="2563" y="2535"/>
                  </a:moveTo>
                  <a:lnTo>
                    <a:pt x="2535" y="2538"/>
                  </a:lnTo>
                  <a:lnTo>
                    <a:pt x="2509" y="2547"/>
                  </a:lnTo>
                  <a:lnTo>
                    <a:pt x="2484" y="2561"/>
                  </a:lnTo>
                  <a:lnTo>
                    <a:pt x="2461" y="2581"/>
                  </a:lnTo>
                  <a:lnTo>
                    <a:pt x="2444" y="2604"/>
                  </a:lnTo>
                  <a:lnTo>
                    <a:pt x="2432" y="2629"/>
                  </a:lnTo>
                  <a:lnTo>
                    <a:pt x="2426" y="2655"/>
                  </a:lnTo>
                  <a:lnTo>
                    <a:pt x="2424" y="2683"/>
                  </a:lnTo>
                  <a:lnTo>
                    <a:pt x="2428" y="2710"/>
                  </a:lnTo>
                  <a:lnTo>
                    <a:pt x="2436" y="2737"/>
                  </a:lnTo>
                  <a:lnTo>
                    <a:pt x="2452" y="2762"/>
                  </a:lnTo>
                  <a:lnTo>
                    <a:pt x="2471" y="2784"/>
                  </a:lnTo>
                  <a:lnTo>
                    <a:pt x="2493" y="2800"/>
                  </a:lnTo>
                  <a:lnTo>
                    <a:pt x="2518" y="2812"/>
                  </a:lnTo>
                  <a:lnTo>
                    <a:pt x="2545" y="2820"/>
                  </a:lnTo>
                  <a:lnTo>
                    <a:pt x="2572" y="2821"/>
                  </a:lnTo>
                  <a:lnTo>
                    <a:pt x="2600" y="2817"/>
                  </a:lnTo>
                  <a:lnTo>
                    <a:pt x="2626" y="2808"/>
                  </a:lnTo>
                  <a:lnTo>
                    <a:pt x="2651" y="2793"/>
                  </a:lnTo>
                  <a:lnTo>
                    <a:pt x="2674" y="2775"/>
                  </a:lnTo>
                  <a:lnTo>
                    <a:pt x="2691" y="2751"/>
                  </a:lnTo>
                  <a:lnTo>
                    <a:pt x="2703" y="2728"/>
                  </a:lnTo>
                  <a:lnTo>
                    <a:pt x="2709" y="2700"/>
                  </a:lnTo>
                  <a:lnTo>
                    <a:pt x="2711" y="2673"/>
                  </a:lnTo>
                  <a:lnTo>
                    <a:pt x="2707" y="2646"/>
                  </a:lnTo>
                  <a:lnTo>
                    <a:pt x="2698" y="2618"/>
                  </a:lnTo>
                  <a:lnTo>
                    <a:pt x="2683" y="2593"/>
                  </a:lnTo>
                  <a:lnTo>
                    <a:pt x="2665" y="2572"/>
                  </a:lnTo>
                  <a:lnTo>
                    <a:pt x="2642" y="2555"/>
                  </a:lnTo>
                  <a:lnTo>
                    <a:pt x="2617" y="2543"/>
                  </a:lnTo>
                  <a:lnTo>
                    <a:pt x="2589" y="2536"/>
                  </a:lnTo>
                  <a:lnTo>
                    <a:pt x="2563" y="2535"/>
                  </a:lnTo>
                  <a:close/>
                  <a:moveTo>
                    <a:pt x="2174" y="1993"/>
                  </a:moveTo>
                  <a:lnTo>
                    <a:pt x="2144" y="1997"/>
                  </a:lnTo>
                  <a:lnTo>
                    <a:pt x="2115" y="2006"/>
                  </a:lnTo>
                  <a:lnTo>
                    <a:pt x="2089" y="2022"/>
                  </a:lnTo>
                  <a:lnTo>
                    <a:pt x="2067" y="2042"/>
                  </a:lnTo>
                  <a:lnTo>
                    <a:pt x="2050" y="2066"/>
                  </a:lnTo>
                  <a:lnTo>
                    <a:pt x="2038" y="2092"/>
                  </a:lnTo>
                  <a:lnTo>
                    <a:pt x="2033" y="2114"/>
                  </a:lnTo>
                  <a:lnTo>
                    <a:pt x="2031" y="2137"/>
                  </a:lnTo>
                  <a:lnTo>
                    <a:pt x="2035" y="2170"/>
                  </a:lnTo>
                  <a:lnTo>
                    <a:pt x="2046" y="2200"/>
                  </a:lnTo>
                  <a:lnTo>
                    <a:pt x="2063" y="2226"/>
                  </a:lnTo>
                  <a:lnTo>
                    <a:pt x="2084" y="2249"/>
                  </a:lnTo>
                  <a:lnTo>
                    <a:pt x="2112" y="2266"/>
                  </a:lnTo>
                  <a:lnTo>
                    <a:pt x="2141" y="2277"/>
                  </a:lnTo>
                  <a:lnTo>
                    <a:pt x="2174" y="2280"/>
                  </a:lnTo>
                  <a:lnTo>
                    <a:pt x="2207" y="2277"/>
                  </a:lnTo>
                  <a:lnTo>
                    <a:pt x="2237" y="2266"/>
                  </a:lnTo>
                  <a:lnTo>
                    <a:pt x="2264" y="2249"/>
                  </a:lnTo>
                  <a:lnTo>
                    <a:pt x="2286" y="2226"/>
                  </a:lnTo>
                  <a:lnTo>
                    <a:pt x="2303" y="2200"/>
                  </a:lnTo>
                  <a:lnTo>
                    <a:pt x="2314" y="2170"/>
                  </a:lnTo>
                  <a:lnTo>
                    <a:pt x="2318" y="2137"/>
                  </a:lnTo>
                  <a:lnTo>
                    <a:pt x="2316" y="2114"/>
                  </a:lnTo>
                  <a:lnTo>
                    <a:pt x="2311" y="2092"/>
                  </a:lnTo>
                  <a:lnTo>
                    <a:pt x="2299" y="2066"/>
                  </a:lnTo>
                  <a:lnTo>
                    <a:pt x="2281" y="2042"/>
                  </a:lnTo>
                  <a:lnTo>
                    <a:pt x="2260" y="2022"/>
                  </a:lnTo>
                  <a:lnTo>
                    <a:pt x="2233" y="2006"/>
                  </a:lnTo>
                  <a:lnTo>
                    <a:pt x="2206" y="1997"/>
                  </a:lnTo>
                  <a:lnTo>
                    <a:pt x="2174" y="1993"/>
                  </a:lnTo>
                  <a:close/>
                  <a:moveTo>
                    <a:pt x="2823" y="1787"/>
                  </a:moveTo>
                  <a:lnTo>
                    <a:pt x="2795" y="1787"/>
                  </a:lnTo>
                  <a:lnTo>
                    <a:pt x="2766" y="1794"/>
                  </a:lnTo>
                  <a:lnTo>
                    <a:pt x="2740" y="1806"/>
                  </a:lnTo>
                  <a:lnTo>
                    <a:pt x="2717" y="1822"/>
                  </a:lnTo>
                  <a:lnTo>
                    <a:pt x="2698" y="1841"/>
                  </a:lnTo>
                  <a:lnTo>
                    <a:pt x="2683" y="1865"/>
                  </a:lnTo>
                  <a:lnTo>
                    <a:pt x="2672" y="1890"/>
                  </a:lnTo>
                  <a:lnTo>
                    <a:pt x="2667" y="1918"/>
                  </a:lnTo>
                  <a:lnTo>
                    <a:pt x="2669" y="1945"/>
                  </a:lnTo>
                  <a:lnTo>
                    <a:pt x="2674" y="1975"/>
                  </a:lnTo>
                  <a:lnTo>
                    <a:pt x="2686" y="2001"/>
                  </a:lnTo>
                  <a:lnTo>
                    <a:pt x="2703" y="2025"/>
                  </a:lnTo>
                  <a:lnTo>
                    <a:pt x="2723" y="2043"/>
                  </a:lnTo>
                  <a:lnTo>
                    <a:pt x="2745" y="2058"/>
                  </a:lnTo>
                  <a:lnTo>
                    <a:pt x="2771" y="2068"/>
                  </a:lnTo>
                  <a:lnTo>
                    <a:pt x="2798" y="2073"/>
                  </a:lnTo>
                  <a:lnTo>
                    <a:pt x="2827" y="2072"/>
                  </a:lnTo>
                  <a:lnTo>
                    <a:pt x="2855" y="2067"/>
                  </a:lnTo>
                  <a:lnTo>
                    <a:pt x="2881" y="2055"/>
                  </a:lnTo>
                  <a:lnTo>
                    <a:pt x="2905" y="2038"/>
                  </a:lnTo>
                  <a:lnTo>
                    <a:pt x="2923" y="2018"/>
                  </a:lnTo>
                  <a:lnTo>
                    <a:pt x="2939" y="1996"/>
                  </a:lnTo>
                  <a:lnTo>
                    <a:pt x="2948" y="1969"/>
                  </a:lnTo>
                  <a:lnTo>
                    <a:pt x="2953" y="1943"/>
                  </a:lnTo>
                  <a:lnTo>
                    <a:pt x="2953" y="1914"/>
                  </a:lnTo>
                  <a:lnTo>
                    <a:pt x="2947" y="1886"/>
                  </a:lnTo>
                  <a:lnTo>
                    <a:pt x="2935" y="1860"/>
                  </a:lnTo>
                  <a:lnTo>
                    <a:pt x="2919" y="1836"/>
                  </a:lnTo>
                  <a:lnTo>
                    <a:pt x="2899" y="1818"/>
                  </a:lnTo>
                  <a:lnTo>
                    <a:pt x="2876" y="1802"/>
                  </a:lnTo>
                  <a:lnTo>
                    <a:pt x="2851" y="1793"/>
                  </a:lnTo>
                  <a:lnTo>
                    <a:pt x="2823" y="1787"/>
                  </a:lnTo>
                  <a:close/>
                  <a:moveTo>
                    <a:pt x="1526" y="1787"/>
                  </a:moveTo>
                  <a:lnTo>
                    <a:pt x="1498" y="1793"/>
                  </a:lnTo>
                  <a:lnTo>
                    <a:pt x="1473" y="1802"/>
                  </a:lnTo>
                  <a:lnTo>
                    <a:pt x="1450" y="1818"/>
                  </a:lnTo>
                  <a:lnTo>
                    <a:pt x="1430" y="1836"/>
                  </a:lnTo>
                  <a:lnTo>
                    <a:pt x="1414" y="1860"/>
                  </a:lnTo>
                  <a:lnTo>
                    <a:pt x="1402" y="1886"/>
                  </a:lnTo>
                  <a:lnTo>
                    <a:pt x="1396" y="1914"/>
                  </a:lnTo>
                  <a:lnTo>
                    <a:pt x="1396" y="1943"/>
                  </a:lnTo>
                  <a:lnTo>
                    <a:pt x="1401" y="1969"/>
                  </a:lnTo>
                  <a:lnTo>
                    <a:pt x="1410" y="1996"/>
                  </a:lnTo>
                  <a:lnTo>
                    <a:pt x="1425" y="2018"/>
                  </a:lnTo>
                  <a:lnTo>
                    <a:pt x="1444" y="2038"/>
                  </a:lnTo>
                  <a:lnTo>
                    <a:pt x="1467" y="2055"/>
                  </a:lnTo>
                  <a:lnTo>
                    <a:pt x="1493" y="2067"/>
                  </a:lnTo>
                  <a:lnTo>
                    <a:pt x="1522" y="2072"/>
                  </a:lnTo>
                  <a:lnTo>
                    <a:pt x="1550" y="2073"/>
                  </a:lnTo>
                  <a:lnTo>
                    <a:pt x="1578" y="2068"/>
                  </a:lnTo>
                  <a:lnTo>
                    <a:pt x="1603" y="2058"/>
                  </a:lnTo>
                  <a:lnTo>
                    <a:pt x="1626" y="2043"/>
                  </a:lnTo>
                  <a:lnTo>
                    <a:pt x="1646" y="2025"/>
                  </a:lnTo>
                  <a:lnTo>
                    <a:pt x="1663" y="2001"/>
                  </a:lnTo>
                  <a:lnTo>
                    <a:pt x="1674" y="1975"/>
                  </a:lnTo>
                  <a:lnTo>
                    <a:pt x="1681" y="1945"/>
                  </a:lnTo>
                  <a:lnTo>
                    <a:pt x="1681" y="1918"/>
                  </a:lnTo>
                  <a:lnTo>
                    <a:pt x="1677" y="1890"/>
                  </a:lnTo>
                  <a:lnTo>
                    <a:pt x="1666" y="1865"/>
                  </a:lnTo>
                  <a:lnTo>
                    <a:pt x="1652" y="1841"/>
                  </a:lnTo>
                  <a:lnTo>
                    <a:pt x="1632" y="1822"/>
                  </a:lnTo>
                  <a:lnTo>
                    <a:pt x="1609" y="1806"/>
                  </a:lnTo>
                  <a:lnTo>
                    <a:pt x="1583" y="1794"/>
                  </a:lnTo>
                  <a:lnTo>
                    <a:pt x="1554" y="1787"/>
                  </a:lnTo>
                  <a:lnTo>
                    <a:pt x="1526" y="1787"/>
                  </a:lnTo>
                  <a:close/>
                  <a:moveTo>
                    <a:pt x="2174" y="1324"/>
                  </a:moveTo>
                  <a:lnTo>
                    <a:pt x="2141" y="1328"/>
                  </a:lnTo>
                  <a:lnTo>
                    <a:pt x="2112" y="1339"/>
                  </a:lnTo>
                  <a:lnTo>
                    <a:pt x="2084" y="1356"/>
                  </a:lnTo>
                  <a:lnTo>
                    <a:pt x="2063" y="1378"/>
                  </a:lnTo>
                  <a:lnTo>
                    <a:pt x="2046" y="1405"/>
                  </a:lnTo>
                  <a:lnTo>
                    <a:pt x="2035" y="1435"/>
                  </a:lnTo>
                  <a:lnTo>
                    <a:pt x="2031" y="1468"/>
                  </a:lnTo>
                  <a:lnTo>
                    <a:pt x="2035" y="1501"/>
                  </a:lnTo>
                  <a:lnTo>
                    <a:pt x="2046" y="1531"/>
                  </a:lnTo>
                  <a:lnTo>
                    <a:pt x="2063" y="1558"/>
                  </a:lnTo>
                  <a:lnTo>
                    <a:pt x="2084" y="1580"/>
                  </a:lnTo>
                  <a:lnTo>
                    <a:pt x="2112" y="1597"/>
                  </a:lnTo>
                  <a:lnTo>
                    <a:pt x="2141" y="1608"/>
                  </a:lnTo>
                  <a:lnTo>
                    <a:pt x="2174" y="1612"/>
                  </a:lnTo>
                  <a:lnTo>
                    <a:pt x="2207" y="1608"/>
                  </a:lnTo>
                  <a:lnTo>
                    <a:pt x="2237" y="1597"/>
                  </a:lnTo>
                  <a:lnTo>
                    <a:pt x="2264" y="1580"/>
                  </a:lnTo>
                  <a:lnTo>
                    <a:pt x="2286" y="1558"/>
                  </a:lnTo>
                  <a:lnTo>
                    <a:pt x="2303" y="1531"/>
                  </a:lnTo>
                  <a:lnTo>
                    <a:pt x="2314" y="1501"/>
                  </a:lnTo>
                  <a:lnTo>
                    <a:pt x="2318" y="1468"/>
                  </a:lnTo>
                  <a:lnTo>
                    <a:pt x="2314" y="1435"/>
                  </a:lnTo>
                  <a:lnTo>
                    <a:pt x="2303" y="1405"/>
                  </a:lnTo>
                  <a:lnTo>
                    <a:pt x="2286" y="1378"/>
                  </a:lnTo>
                  <a:lnTo>
                    <a:pt x="2264" y="1356"/>
                  </a:lnTo>
                  <a:lnTo>
                    <a:pt x="2237" y="1339"/>
                  </a:lnTo>
                  <a:lnTo>
                    <a:pt x="2207" y="1328"/>
                  </a:lnTo>
                  <a:lnTo>
                    <a:pt x="2174" y="1324"/>
                  </a:lnTo>
                  <a:close/>
                  <a:moveTo>
                    <a:pt x="1828" y="0"/>
                  </a:moveTo>
                  <a:lnTo>
                    <a:pt x="1901" y="3"/>
                  </a:lnTo>
                  <a:lnTo>
                    <a:pt x="1973" y="15"/>
                  </a:lnTo>
                  <a:lnTo>
                    <a:pt x="2043" y="33"/>
                  </a:lnTo>
                  <a:lnTo>
                    <a:pt x="2111" y="58"/>
                  </a:lnTo>
                  <a:lnTo>
                    <a:pt x="2174" y="90"/>
                  </a:lnTo>
                  <a:lnTo>
                    <a:pt x="2238" y="58"/>
                  </a:lnTo>
                  <a:lnTo>
                    <a:pt x="2306" y="33"/>
                  </a:lnTo>
                  <a:lnTo>
                    <a:pt x="2376" y="15"/>
                  </a:lnTo>
                  <a:lnTo>
                    <a:pt x="2448" y="3"/>
                  </a:lnTo>
                  <a:lnTo>
                    <a:pt x="2521" y="0"/>
                  </a:lnTo>
                  <a:lnTo>
                    <a:pt x="2596" y="3"/>
                  </a:lnTo>
                  <a:lnTo>
                    <a:pt x="2671" y="15"/>
                  </a:lnTo>
                  <a:lnTo>
                    <a:pt x="2725" y="29"/>
                  </a:lnTo>
                  <a:lnTo>
                    <a:pt x="2775" y="49"/>
                  </a:lnTo>
                  <a:lnTo>
                    <a:pt x="2820" y="74"/>
                  </a:lnTo>
                  <a:lnTo>
                    <a:pt x="2861" y="102"/>
                  </a:lnTo>
                  <a:lnTo>
                    <a:pt x="2898" y="135"/>
                  </a:lnTo>
                  <a:lnTo>
                    <a:pt x="2932" y="172"/>
                  </a:lnTo>
                  <a:lnTo>
                    <a:pt x="2961" y="211"/>
                  </a:lnTo>
                  <a:lnTo>
                    <a:pt x="2986" y="256"/>
                  </a:lnTo>
                  <a:lnTo>
                    <a:pt x="3009" y="302"/>
                  </a:lnTo>
                  <a:lnTo>
                    <a:pt x="3027" y="352"/>
                  </a:lnTo>
                  <a:lnTo>
                    <a:pt x="3042" y="405"/>
                  </a:lnTo>
                  <a:lnTo>
                    <a:pt x="3052" y="459"/>
                  </a:lnTo>
                  <a:lnTo>
                    <a:pt x="3062" y="517"/>
                  </a:lnTo>
                  <a:lnTo>
                    <a:pt x="3066" y="575"/>
                  </a:lnTo>
                  <a:lnTo>
                    <a:pt x="3068" y="636"/>
                  </a:lnTo>
                  <a:lnTo>
                    <a:pt x="3067" y="698"/>
                  </a:lnTo>
                  <a:lnTo>
                    <a:pt x="3062" y="761"/>
                  </a:lnTo>
                  <a:lnTo>
                    <a:pt x="3055" y="826"/>
                  </a:lnTo>
                  <a:lnTo>
                    <a:pt x="3046" y="890"/>
                  </a:lnTo>
                  <a:lnTo>
                    <a:pt x="3033" y="955"/>
                  </a:lnTo>
                  <a:lnTo>
                    <a:pt x="3095" y="922"/>
                  </a:lnTo>
                  <a:lnTo>
                    <a:pt x="3155" y="890"/>
                  </a:lnTo>
                  <a:lnTo>
                    <a:pt x="3217" y="864"/>
                  </a:lnTo>
                  <a:lnTo>
                    <a:pt x="3279" y="839"/>
                  </a:lnTo>
                  <a:lnTo>
                    <a:pt x="3341" y="819"/>
                  </a:lnTo>
                  <a:lnTo>
                    <a:pt x="3402" y="802"/>
                  </a:lnTo>
                  <a:lnTo>
                    <a:pt x="3463" y="789"/>
                  </a:lnTo>
                  <a:lnTo>
                    <a:pt x="3522" y="780"/>
                  </a:lnTo>
                  <a:lnTo>
                    <a:pt x="3580" y="776"/>
                  </a:lnTo>
                  <a:lnTo>
                    <a:pt x="3637" y="776"/>
                  </a:lnTo>
                  <a:lnTo>
                    <a:pt x="3691" y="780"/>
                  </a:lnTo>
                  <a:lnTo>
                    <a:pt x="3745" y="789"/>
                  </a:lnTo>
                  <a:lnTo>
                    <a:pt x="3795" y="803"/>
                  </a:lnTo>
                  <a:lnTo>
                    <a:pt x="3844" y="823"/>
                  </a:lnTo>
                  <a:lnTo>
                    <a:pt x="3889" y="848"/>
                  </a:lnTo>
                  <a:lnTo>
                    <a:pt x="3931" y="880"/>
                  </a:lnTo>
                  <a:lnTo>
                    <a:pt x="3970" y="917"/>
                  </a:lnTo>
                  <a:lnTo>
                    <a:pt x="4006" y="959"/>
                  </a:lnTo>
                  <a:lnTo>
                    <a:pt x="4039" y="1009"/>
                  </a:lnTo>
                  <a:lnTo>
                    <a:pt x="4073" y="1076"/>
                  </a:lnTo>
                  <a:lnTo>
                    <a:pt x="4100" y="1146"/>
                  </a:lnTo>
                  <a:lnTo>
                    <a:pt x="4120" y="1218"/>
                  </a:lnTo>
                  <a:lnTo>
                    <a:pt x="4131" y="1290"/>
                  </a:lnTo>
                  <a:lnTo>
                    <a:pt x="4135" y="1361"/>
                  </a:lnTo>
                  <a:lnTo>
                    <a:pt x="4131" y="1434"/>
                  </a:lnTo>
                  <a:lnTo>
                    <a:pt x="4121" y="1504"/>
                  </a:lnTo>
                  <a:lnTo>
                    <a:pt x="4166" y="1549"/>
                  </a:lnTo>
                  <a:lnTo>
                    <a:pt x="4205" y="1597"/>
                  </a:lnTo>
                  <a:lnTo>
                    <a:pt x="4241" y="1649"/>
                  </a:lnTo>
                  <a:lnTo>
                    <a:pt x="4273" y="1704"/>
                  </a:lnTo>
                  <a:lnTo>
                    <a:pt x="4299" y="1762"/>
                  </a:lnTo>
                  <a:lnTo>
                    <a:pt x="4320" y="1824"/>
                  </a:lnTo>
                  <a:lnTo>
                    <a:pt x="4336" y="1887"/>
                  </a:lnTo>
                  <a:lnTo>
                    <a:pt x="4346" y="1953"/>
                  </a:lnTo>
                  <a:lnTo>
                    <a:pt x="4349" y="2013"/>
                  </a:lnTo>
                  <a:lnTo>
                    <a:pt x="4345" y="2068"/>
                  </a:lnTo>
                  <a:lnTo>
                    <a:pt x="4335" y="2121"/>
                  </a:lnTo>
                  <a:lnTo>
                    <a:pt x="4319" y="2171"/>
                  </a:lnTo>
                  <a:lnTo>
                    <a:pt x="4296" y="2218"/>
                  </a:lnTo>
                  <a:lnTo>
                    <a:pt x="4269" y="2263"/>
                  </a:lnTo>
                  <a:lnTo>
                    <a:pt x="4237" y="2304"/>
                  </a:lnTo>
                  <a:lnTo>
                    <a:pt x="4200" y="2342"/>
                  </a:lnTo>
                  <a:lnTo>
                    <a:pt x="4158" y="2379"/>
                  </a:lnTo>
                  <a:lnTo>
                    <a:pt x="4112" y="2412"/>
                  </a:lnTo>
                  <a:lnTo>
                    <a:pt x="4061" y="2443"/>
                  </a:lnTo>
                  <a:lnTo>
                    <a:pt x="4009" y="2470"/>
                  </a:lnTo>
                  <a:lnTo>
                    <a:pt x="3952" y="2495"/>
                  </a:lnTo>
                  <a:lnTo>
                    <a:pt x="3893" y="2518"/>
                  </a:lnTo>
                  <a:lnTo>
                    <a:pt x="3831" y="2536"/>
                  </a:lnTo>
                  <a:lnTo>
                    <a:pt x="3767" y="2553"/>
                  </a:lnTo>
                  <a:lnTo>
                    <a:pt x="3701" y="2568"/>
                  </a:lnTo>
                  <a:lnTo>
                    <a:pt x="3633" y="2580"/>
                  </a:lnTo>
                  <a:lnTo>
                    <a:pt x="3564" y="2588"/>
                  </a:lnTo>
                  <a:lnTo>
                    <a:pt x="3617" y="2639"/>
                  </a:lnTo>
                  <a:lnTo>
                    <a:pt x="3668" y="2691"/>
                  </a:lnTo>
                  <a:lnTo>
                    <a:pt x="3715" y="2743"/>
                  </a:lnTo>
                  <a:lnTo>
                    <a:pt x="3759" y="2799"/>
                  </a:lnTo>
                  <a:lnTo>
                    <a:pt x="3799" y="2853"/>
                  </a:lnTo>
                  <a:lnTo>
                    <a:pt x="3835" y="2910"/>
                  </a:lnTo>
                  <a:lnTo>
                    <a:pt x="3865" y="2966"/>
                  </a:lnTo>
                  <a:lnTo>
                    <a:pt x="3891" y="3023"/>
                  </a:lnTo>
                  <a:lnTo>
                    <a:pt x="3914" y="3080"/>
                  </a:lnTo>
                  <a:lnTo>
                    <a:pt x="3930" y="3136"/>
                  </a:lnTo>
                  <a:lnTo>
                    <a:pt x="3939" y="3193"/>
                  </a:lnTo>
                  <a:lnTo>
                    <a:pt x="3943" y="3248"/>
                  </a:lnTo>
                  <a:lnTo>
                    <a:pt x="3941" y="3304"/>
                  </a:lnTo>
                  <a:lnTo>
                    <a:pt x="3932" y="3358"/>
                  </a:lnTo>
                  <a:lnTo>
                    <a:pt x="3916" y="3411"/>
                  </a:lnTo>
                  <a:lnTo>
                    <a:pt x="3893" y="3462"/>
                  </a:lnTo>
                  <a:lnTo>
                    <a:pt x="3862" y="3512"/>
                  </a:lnTo>
                  <a:lnTo>
                    <a:pt x="3824" y="3561"/>
                  </a:lnTo>
                  <a:lnTo>
                    <a:pt x="3777" y="3608"/>
                  </a:lnTo>
                  <a:lnTo>
                    <a:pt x="3726" y="3651"/>
                  </a:lnTo>
                  <a:lnTo>
                    <a:pt x="3674" y="3688"/>
                  </a:lnTo>
                  <a:lnTo>
                    <a:pt x="3617" y="3719"/>
                  </a:lnTo>
                  <a:lnTo>
                    <a:pt x="3560" y="3746"/>
                  </a:lnTo>
                  <a:lnTo>
                    <a:pt x="3501" y="3767"/>
                  </a:lnTo>
                  <a:lnTo>
                    <a:pt x="3439" y="3783"/>
                  </a:lnTo>
                  <a:lnTo>
                    <a:pt x="3378" y="3793"/>
                  </a:lnTo>
                  <a:lnTo>
                    <a:pt x="3349" y="3849"/>
                  </a:lnTo>
                  <a:lnTo>
                    <a:pt x="3315" y="3901"/>
                  </a:lnTo>
                  <a:lnTo>
                    <a:pt x="3277" y="3951"/>
                  </a:lnTo>
                  <a:lnTo>
                    <a:pt x="3234" y="3998"/>
                  </a:lnTo>
                  <a:lnTo>
                    <a:pt x="3187" y="4041"/>
                  </a:lnTo>
                  <a:lnTo>
                    <a:pt x="3135" y="4081"/>
                  </a:lnTo>
                  <a:lnTo>
                    <a:pt x="3080" y="4115"/>
                  </a:lnTo>
                  <a:lnTo>
                    <a:pt x="3019" y="4145"/>
                  </a:lnTo>
                  <a:lnTo>
                    <a:pt x="2959" y="4168"/>
                  </a:lnTo>
                  <a:lnTo>
                    <a:pt x="2898" y="4182"/>
                  </a:lnTo>
                  <a:lnTo>
                    <a:pt x="2839" y="4187"/>
                  </a:lnTo>
                  <a:lnTo>
                    <a:pt x="2779" y="4183"/>
                  </a:lnTo>
                  <a:lnTo>
                    <a:pt x="2723" y="4173"/>
                  </a:lnTo>
                  <a:lnTo>
                    <a:pt x="2667" y="4156"/>
                  </a:lnTo>
                  <a:lnTo>
                    <a:pt x="2612" y="4131"/>
                  </a:lnTo>
                  <a:lnTo>
                    <a:pt x="2559" y="4099"/>
                  </a:lnTo>
                  <a:lnTo>
                    <a:pt x="2509" y="4062"/>
                  </a:lnTo>
                  <a:lnTo>
                    <a:pt x="2459" y="4019"/>
                  </a:lnTo>
                  <a:lnTo>
                    <a:pt x="2411" y="3971"/>
                  </a:lnTo>
                  <a:lnTo>
                    <a:pt x="2366" y="3918"/>
                  </a:lnTo>
                  <a:lnTo>
                    <a:pt x="2323" y="3860"/>
                  </a:lnTo>
                  <a:lnTo>
                    <a:pt x="2282" y="3800"/>
                  </a:lnTo>
                  <a:lnTo>
                    <a:pt x="2244" y="3735"/>
                  </a:lnTo>
                  <a:lnTo>
                    <a:pt x="2208" y="3668"/>
                  </a:lnTo>
                  <a:lnTo>
                    <a:pt x="2174" y="3598"/>
                  </a:lnTo>
                  <a:lnTo>
                    <a:pt x="2141" y="3668"/>
                  </a:lnTo>
                  <a:lnTo>
                    <a:pt x="2105" y="3735"/>
                  </a:lnTo>
                  <a:lnTo>
                    <a:pt x="2067" y="3800"/>
                  </a:lnTo>
                  <a:lnTo>
                    <a:pt x="2026" y="3860"/>
                  </a:lnTo>
                  <a:lnTo>
                    <a:pt x="1983" y="3918"/>
                  </a:lnTo>
                  <a:lnTo>
                    <a:pt x="1936" y="3971"/>
                  </a:lnTo>
                  <a:lnTo>
                    <a:pt x="1889" y="4019"/>
                  </a:lnTo>
                  <a:lnTo>
                    <a:pt x="1840" y="4062"/>
                  </a:lnTo>
                  <a:lnTo>
                    <a:pt x="1789" y="4099"/>
                  </a:lnTo>
                  <a:lnTo>
                    <a:pt x="1736" y="4131"/>
                  </a:lnTo>
                  <a:lnTo>
                    <a:pt x="1682" y="4156"/>
                  </a:lnTo>
                  <a:lnTo>
                    <a:pt x="1626" y="4173"/>
                  </a:lnTo>
                  <a:lnTo>
                    <a:pt x="1568" y="4183"/>
                  </a:lnTo>
                  <a:lnTo>
                    <a:pt x="1510" y="4187"/>
                  </a:lnTo>
                  <a:lnTo>
                    <a:pt x="1451" y="4182"/>
                  </a:lnTo>
                  <a:lnTo>
                    <a:pt x="1390" y="4168"/>
                  </a:lnTo>
                  <a:lnTo>
                    <a:pt x="1330" y="4145"/>
                  </a:lnTo>
                  <a:lnTo>
                    <a:pt x="1269" y="4115"/>
                  </a:lnTo>
                  <a:lnTo>
                    <a:pt x="1214" y="4081"/>
                  </a:lnTo>
                  <a:lnTo>
                    <a:pt x="1162" y="4041"/>
                  </a:lnTo>
                  <a:lnTo>
                    <a:pt x="1115" y="3998"/>
                  </a:lnTo>
                  <a:lnTo>
                    <a:pt x="1072" y="3951"/>
                  </a:lnTo>
                  <a:lnTo>
                    <a:pt x="1034" y="3901"/>
                  </a:lnTo>
                  <a:lnTo>
                    <a:pt x="1000" y="3849"/>
                  </a:lnTo>
                  <a:lnTo>
                    <a:pt x="971" y="3793"/>
                  </a:lnTo>
                  <a:lnTo>
                    <a:pt x="909" y="3783"/>
                  </a:lnTo>
                  <a:lnTo>
                    <a:pt x="848" y="3767"/>
                  </a:lnTo>
                  <a:lnTo>
                    <a:pt x="789" y="3746"/>
                  </a:lnTo>
                  <a:lnTo>
                    <a:pt x="731" y="3719"/>
                  </a:lnTo>
                  <a:lnTo>
                    <a:pt x="675" y="3688"/>
                  </a:lnTo>
                  <a:lnTo>
                    <a:pt x="623" y="3651"/>
                  </a:lnTo>
                  <a:lnTo>
                    <a:pt x="572" y="3608"/>
                  </a:lnTo>
                  <a:lnTo>
                    <a:pt x="525" y="3561"/>
                  </a:lnTo>
                  <a:lnTo>
                    <a:pt x="487" y="3512"/>
                  </a:lnTo>
                  <a:lnTo>
                    <a:pt x="456" y="3462"/>
                  </a:lnTo>
                  <a:lnTo>
                    <a:pt x="433" y="3411"/>
                  </a:lnTo>
                  <a:lnTo>
                    <a:pt x="417" y="3358"/>
                  </a:lnTo>
                  <a:lnTo>
                    <a:pt x="408" y="3304"/>
                  </a:lnTo>
                  <a:lnTo>
                    <a:pt x="405" y="3248"/>
                  </a:lnTo>
                  <a:lnTo>
                    <a:pt x="410" y="3193"/>
                  </a:lnTo>
                  <a:lnTo>
                    <a:pt x="419" y="3136"/>
                  </a:lnTo>
                  <a:lnTo>
                    <a:pt x="435" y="3080"/>
                  </a:lnTo>
                  <a:lnTo>
                    <a:pt x="456" y="3023"/>
                  </a:lnTo>
                  <a:lnTo>
                    <a:pt x="483" y="2966"/>
                  </a:lnTo>
                  <a:lnTo>
                    <a:pt x="514" y="2910"/>
                  </a:lnTo>
                  <a:lnTo>
                    <a:pt x="550" y="2853"/>
                  </a:lnTo>
                  <a:lnTo>
                    <a:pt x="590" y="2799"/>
                  </a:lnTo>
                  <a:lnTo>
                    <a:pt x="633" y="2743"/>
                  </a:lnTo>
                  <a:lnTo>
                    <a:pt x="681" y="2691"/>
                  </a:lnTo>
                  <a:lnTo>
                    <a:pt x="731" y="2639"/>
                  </a:lnTo>
                  <a:lnTo>
                    <a:pt x="785" y="2588"/>
                  </a:lnTo>
                  <a:lnTo>
                    <a:pt x="716" y="2580"/>
                  </a:lnTo>
                  <a:lnTo>
                    <a:pt x="648" y="2568"/>
                  </a:lnTo>
                  <a:lnTo>
                    <a:pt x="582" y="2553"/>
                  </a:lnTo>
                  <a:lnTo>
                    <a:pt x="517" y="2536"/>
                  </a:lnTo>
                  <a:lnTo>
                    <a:pt x="455" y="2518"/>
                  </a:lnTo>
                  <a:lnTo>
                    <a:pt x="396" y="2495"/>
                  </a:lnTo>
                  <a:lnTo>
                    <a:pt x="340" y="2470"/>
                  </a:lnTo>
                  <a:lnTo>
                    <a:pt x="286" y="2443"/>
                  </a:lnTo>
                  <a:lnTo>
                    <a:pt x="237" y="2412"/>
                  </a:lnTo>
                  <a:lnTo>
                    <a:pt x="191" y="2379"/>
                  </a:lnTo>
                  <a:lnTo>
                    <a:pt x="149" y="2342"/>
                  </a:lnTo>
                  <a:lnTo>
                    <a:pt x="112" y="2304"/>
                  </a:lnTo>
                  <a:lnTo>
                    <a:pt x="79" y="2263"/>
                  </a:lnTo>
                  <a:lnTo>
                    <a:pt x="53" y="2218"/>
                  </a:lnTo>
                  <a:lnTo>
                    <a:pt x="30" y="2171"/>
                  </a:lnTo>
                  <a:lnTo>
                    <a:pt x="15" y="2121"/>
                  </a:lnTo>
                  <a:lnTo>
                    <a:pt x="4" y="2068"/>
                  </a:lnTo>
                  <a:lnTo>
                    <a:pt x="0" y="2013"/>
                  </a:lnTo>
                  <a:lnTo>
                    <a:pt x="3" y="1953"/>
                  </a:lnTo>
                  <a:lnTo>
                    <a:pt x="13" y="1887"/>
                  </a:lnTo>
                  <a:lnTo>
                    <a:pt x="29" y="1824"/>
                  </a:lnTo>
                  <a:lnTo>
                    <a:pt x="50" y="1762"/>
                  </a:lnTo>
                  <a:lnTo>
                    <a:pt x="77" y="1704"/>
                  </a:lnTo>
                  <a:lnTo>
                    <a:pt x="108" y="1649"/>
                  </a:lnTo>
                  <a:lnTo>
                    <a:pt x="144" y="1597"/>
                  </a:lnTo>
                  <a:lnTo>
                    <a:pt x="183" y="1549"/>
                  </a:lnTo>
                  <a:lnTo>
                    <a:pt x="227" y="1504"/>
                  </a:lnTo>
                  <a:lnTo>
                    <a:pt x="218" y="1434"/>
                  </a:lnTo>
                  <a:lnTo>
                    <a:pt x="214" y="1361"/>
                  </a:lnTo>
                  <a:lnTo>
                    <a:pt x="218" y="1290"/>
                  </a:lnTo>
                  <a:lnTo>
                    <a:pt x="230" y="1218"/>
                  </a:lnTo>
                  <a:lnTo>
                    <a:pt x="248" y="1146"/>
                  </a:lnTo>
                  <a:lnTo>
                    <a:pt x="276" y="1076"/>
                  </a:lnTo>
                  <a:lnTo>
                    <a:pt x="310" y="1009"/>
                  </a:lnTo>
                  <a:lnTo>
                    <a:pt x="342" y="959"/>
                  </a:lnTo>
                  <a:lnTo>
                    <a:pt x="379" y="917"/>
                  </a:lnTo>
                  <a:lnTo>
                    <a:pt x="417" y="880"/>
                  </a:lnTo>
                  <a:lnTo>
                    <a:pt x="460" y="848"/>
                  </a:lnTo>
                  <a:lnTo>
                    <a:pt x="505" y="823"/>
                  </a:lnTo>
                  <a:lnTo>
                    <a:pt x="554" y="803"/>
                  </a:lnTo>
                  <a:lnTo>
                    <a:pt x="604" y="789"/>
                  </a:lnTo>
                  <a:lnTo>
                    <a:pt x="657" y="780"/>
                  </a:lnTo>
                  <a:lnTo>
                    <a:pt x="712" y="776"/>
                  </a:lnTo>
                  <a:lnTo>
                    <a:pt x="769" y="776"/>
                  </a:lnTo>
                  <a:lnTo>
                    <a:pt x="827" y="780"/>
                  </a:lnTo>
                  <a:lnTo>
                    <a:pt x="886" y="789"/>
                  </a:lnTo>
                  <a:lnTo>
                    <a:pt x="947" y="802"/>
                  </a:lnTo>
                  <a:lnTo>
                    <a:pt x="1008" y="819"/>
                  </a:lnTo>
                  <a:lnTo>
                    <a:pt x="1070" y="839"/>
                  </a:lnTo>
                  <a:lnTo>
                    <a:pt x="1132" y="864"/>
                  </a:lnTo>
                  <a:lnTo>
                    <a:pt x="1192" y="890"/>
                  </a:lnTo>
                  <a:lnTo>
                    <a:pt x="1254" y="922"/>
                  </a:lnTo>
                  <a:lnTo>
                    <a:pt x="1315" y="955"/>
                  </a:lnTo>
                  <a:lnTo>
                    <a:pt x="1303" y="890"/>
                  </a:lnTo>
                  <a:lnTo>
                    <a:pt x="1294" y="826"/>
                  </a:lnTo>
                  <a:lnTo>
                    <a:pt x="1286" y="761"/>
                  </a:lnTo>
                  <a:lnTo>
                    <a:pt x="1282" y="698"/>
                  </a:lnTo>
                  <a:lnTo>
                    <a:pt x="1281" y="636"/>
                  </a:lnTo>
                  <a:lnTo>
                    <a:pt x="1283" y="575"/>
                  </a:lnTo>
                  <a:lnTo>
                    <a:pt x="1287" y="517"/>
                  </a:lnTo>
                  <a:lnTo>
                    <a:pt x="1295" y="459"/>
                  </a:lnTo>
                  <a:lnTo>
                    <a:pt x="1307" y="405"/>
                  </a:lnTo>
                  <a:lnTo>
                    <a:pt x="1322" y="352"/>
                  </a:lnTo>
                  <a:lnTo>
                    <a:pt x="1340" y="302"/>
                  </a:lnTo>
                  <a:lnTo>
                    <a:pt x="1363" y="256"/>
                  </a:lnTo>
                  <a:lnTo>
                    <a:pt x="1388" y="211"/>
                  </a:lnTo>
                  <a:lnTo>
                    <a:pt x="1417" y="172"/>
                  </a:lnTo>
                  <a:lnTo>
                    <a:pt x="1450" y="135"/>
                  </a:lnTo>
                  <a:lnTo>
                    <a:pt x="1487" y="102"/>
                  </a:lnTo>
                  <a:lnTo>
                    <a:pt x="1529" y="74"/>
                  </a:lnTo>
                  <a:lnTo>
                    <a:pt x="1574" y="49"/>
                  </a:lnTo>
                  <a:lnTo>
                    <a:pt x="1624" y="29"/>
                  </a:lnTo>
                  <a:lnTo>
                    <a:pt x="1678" y="15"/>
                  </a:lnTo>
                  <a:lnTo>
                    <a:pt x="1753" y="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E739B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n>
                  <a:solidFill>
                    <a:srgbClr val="262929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403600" y="1441450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9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9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251200" y="1289050"/>
              <a:ext cx="76200" cy="76200"/>
            </a:xfrm>
            <a:custGeom>
              <a:avLst/>
              <a:gdLst>
                <a:gd name="T0" fmla="*/ 71 w 144"/>
                <a:gd name="T1" fmla="*/ 0 h 144"/>
                <a:gd name="T2" fmla="*/ 95 w 144"/>
                <a:gd name="T3" fmla="*/ 4 h 144"/>
                <a:gd name="T4" fmla="*/ 115 w 144"/>
                <a:gd name="T5" fmla="*/ 15 h 144"/>
                <a:gd name="T6" fmla="*/ 129 w 144"/>
                <a:gd name="T7" fmla="*/ 29 h 144"/>
                <a:gd name="T8" fmla="*/ 140 w 144"/>
                <a:gd name="T9" fmla="*/ 49 h 144"/>
                <a:gd name="T10" fmla="*/ 144 w 144"/>
                <a:gd name="T11" fmla="*/ 71 h 144"/>
                <a:gd name="T12" fmla="*/ 140 w 144"/>
                <a:gd name="T13" fmla="*/ 95 h 144"/>
                <a:gd name="T14" fmla="*/ 129 w 144"/>
                <a:gd name="T15" fmla="*/ 113 h 144"/>
                <a:gd name="T16" fmla="*/ 115 w 144"/>
                <a:gd name="T17" fmla="*/ 129 h 144"/>
                <a:gd name="T18" fmla="*/ 95 w 144"/>
                <a:gd name="T19" fmla="*/ 140 h 144"/>
                <a:gd name="T20" fmla="*/ 71 w 144"/>
                <a:gd name="T21" fmla="*/ 144 h 144"/>
                <a:gd name="T22" fmla="*/ 49 w 144"/>
                <a:gd name="T23" fmla="*/ 140 h 144"/>
                <a:gd name="T24" fmla="*/ 29 w 144"/>
                <a:gd name="T25" fmla="*/ 129 h 144"/>
                <a:gd name="T26" fmla="*/ 15 w 144"/>
                <a:gd name="T27" fmla="*/ 113 h 144"/>
                <a:gd name="T28" fmla="*/ 4 w 144"/>
                <a:gd name="T29" fmla="*/ 95 h 144"/>
                <a:gd name="T30" fmla="*/ 0 w 144"/>
                <a:gd name="T31" fmla="*/ 71 h 144"/>
                <a:gd name="T32" fmla="*/ 4 w 144"/>
                <a:gd name="T33" fmla="*/ 49 h 144"/>
                <a:gd name="T34" fmla="*/ 15 w 144"/>
                <a:gd name="T35" fmla="*/ 29 h 144"/>
                <a:gd name="T36" fmla="*/ 29 w 144"/>
                <a:gd name="T37" fmla="*/ 15 h 144"/>
                <a:gd name="T38" fmla="*/ 49 w 144"/>
                <a:gd name="T39" fmla="*/ 4 h 144"/>
                <a:gd name="T40" fmla="*/ 71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1" y="0"/>
                  </a:moveTo>
                  <a:lnTo>
                    <a:pt x="95" y="4"/>
                  </a:lnTo>
                  <a:lnTo>
                    <a:pt x="115" y="15"/>
                  </a:lnTo>
                  <a:lnTo>
                    <a:pt x="129" y="29"/>
                  </a:lnTo>
                  <a:lnTo>
                    <a:pt x="140" y="49"/>
                  </a:lnTo>
                  <a:lnTo>
                    <a:pt x="144" y="71"/>
                  </a:lnTo>
                  <a:lnTo>
                    <a:pt x="140" y="95"/>
                  </a:lnTo>
                  <a:lnTo>
                    <a:pt x="129" y="113"/>
                  </a:lnTo>
                  <a:lnTo>
                    <a:pt x="115" y="129"/>
                  </a:lnTo>
                  <a:lnTo>
                    <a:pt x="95" y="140"/>
                  </a:lnTo>
                  <a:lnTo>
                    <a:pt x="71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5" y="113"/>
                  </a:lnTo>
                  <a:lnTo>
                    <a:pt x="4" y="95"/>
                  </a:lnTo>
                  <a:lnTo>
                    <a:pt x="0" y="71"/>
                  </a:lnTo>
                  <a:lnTo>
                    <a:pt x="4" y="49"/>
                  </a:lnTo>
                  <a:lnTo>
                    <a:pt x="15" y="29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935413" y="542925"/>
              <a:ext cx="74612" cy="76200"/>
            </a:xfrm>
            <a:custGeom>
              <a:avLst/>
              <a:gdLst>
                <a:gd name="T0" fmla="*/ 71 w 142"/>
                <a:gd name="T1" fmla="*/ 0 h 144"/>
                <a:gd name="T2" fmla="*/ 93 w 142"/>
                <a:gd name="T3" fmla="*/ 4 h 144"/>
                <a:gd name="T4" fmla="*/ 113 w 142"/>
                <a:gd name="T5" fmla="*/ 15 h 144"/>
                <a:gd name="T6" fmla="*/ 129 w 142"/>
                <a:gd name="T7" fmla="*/ 31 h 144"/>
                <a:gd name="T8" fmla="*/ 138 w 142"/>
                <a:gd name="T9" fmla="*/ 50 h 144"/>
                <a:gd name="T10" fmla="*/ 142 w 142"/>
                <a:gd name="T11" fmla="*/ 73 h 144"/>
                <a:gd name="T12" fmla="*/ 138 w 142"/>
                <a:gd name="T13" fmla="*/ 95 h 144"/>
                <a:gd name="T14" fmla="*/ 129 w 142"/>
                <a:gd name="T15" fmla="*/ 115 h 144"/>
                <a:gd name="T16" fmla="*/ 113 w 142"/>
                <a:gd name="T17" fmla="*/ 131 h 144"/>
                <a:gd name="T18" fmla="*/ 93 w 142"/>
                <a:gd name="T19" fmla="*/ 140 h 144"/>
                <a:gd name="T20" fmla="*/ 71 w 142"/>
                <a:gd name="T21" fmla="*/ 144 h 144"/>
                <a:gd name="T22" fmla="*/ 48 w 142"/>
                <a:gd name="T23" fmla="*/ 140 h 144"/>
                <a:gd name="T24" fmla="*/ 29 w 142"/>
                <a:gd name="T25" fmla="*/ 131 h 144"/>
                <a:gd name="T26" fmla="*/ 13 w 142"/>
                <a:gd name="T27" fmla="*/ 115 h 144"/>
                <a:gd name="T28" fmla="*/ 2 w 142"/>
                <a:gd name="T29" fmla="*/ 95 h 144"/>
                <a:gd name="T30" fmla="*/ 0 w 142"/>
                <a:gd name="T31" fmla="*/ 73 h 144"/>
                <a:gd name="T32" fmla="*/ 2 w 142"/>
                <a:gd name="T33" fmla="*/ 50 h 144"/>
                <a:gd name="T34" fmla="*/ 13 w 142"/>
                <a:gd name="T35" fmla="*/ 31 h 144"/>
                <a:gd name="T36" fmla="*/ 29 w 142"/>
                <a:gd name="T37" fmla="*/ 15 h 144"/>
                <a:gd name="T38" fmla="*/ 48 w 142"/>
                <a:gd name="T39" fmla="*/ 4 h 144"/>
                <a:gd name="T40" fmla="*/ 71 w 142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44">
                  <a:moveTo>
                    <a:pt x="71" y="0"/>
                  </a:moveTo>
                  <a:lnTo>
                    <a:pt x="93" y="4"/>
                  </a:lnTo>
                  <a:lnTo>
                    <a:pt x="113" y="15"/>
                  </a:lnTo>
                  <a:lnTo>
                    <a:pt x="129" y="31"/>
                  </a:lnTo>
                  <a:lnTo>
                    <a:pt x="138" y="50"/>
                  </a:lnTo>
                  <a:lnTo>
                    <a:pt x="142" y="73"/>
                  </a:lnTo>
                  <a:lnTo>
                    <a:pt x="138" y="95"/>
                  </a:lnTo>
                  <a:lnTo>
                    <a:pt x="129" y="115"/>
                  </a:lnTo>
                  <a:lnTo>
                    <a:pt x="113" y="131"/>
                  </a:lnTo>
                  <a:lnTo>
                    <a:pt x="93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2" y="95"/>
                  </a:lnTo>
                  <a:lnTo>
                    <a:pt x="0" y="73"/>
                  </a:lnTo>
                  <a:lnTo>
                    <a:pt x="2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776538" y="349250"/>
              <a:ext cx="625475" cy="593725"/>
            </a:xfrm>
            <a:custGeom>
              <a:avLst/>
              <a:gdLst>
                <a:gd name="T0" fmla="*/ 519 w 1181"/>
                <a:gd name="T1" fmla="*/ 0 h 1123"/>
                <a:gd name="T2" fmla="*/ 662 w 1181"/>
                <a:gd name="T3" fmla="*/ 0 h 1123"/>
                <a:gd name="T4" fmla="*/ 662 w 1181"/>
                <a:gd name="T5" fmla="*/ 499 h 1123"/>
                <a:gd name="T6" fmla="*/ 1136 w 1181"/>
                <a:gd name="T7" fmla="*/ 345 h 1123"/>
                <a:gd name="T8" fmla="*/ 1181 w 1181"/>
                <a:gd name="T9" fmla="*/ 482 h 1123"/>
                <a:gd name="T10" fmla="*/ 706 w 1181"/>
                <a:gd name="T11" fmla="*/ 636 h 1123"/>
                <a:gd name="T12" fmla="*/ 999 w 1181"/>
                <a:gd name="T13" fmla="*/ 1038 h 1123"/>
                <a:gd name="T14" fmla="*/ 884 w 1181"/>
                <a:gd name="T15" fmla="*/ 1123 h 1123"/>
                <a:gd name="T16" fmla="*/ 590 w 1181"/>
                <a:gd name="T17" fmla="*/ 719 h 1123"/>
                <a:gd name="T18" fmla="*/ 297 w 1181"/>
                <a:gd name="T19" fmla="*/ 1123 h 1123"/>
                <a:gd name="T20" fmla="*/ 181 w 1181"/>
                <a:gd name="T21" fmla="*/ 1038 h 1123"/>
                <a:gd name="T22" fmla="*/ 474 w 1181"/>
                <a:gd name="T23" fmla="*/ 636 h 1123"/>
                <a:gd name="T24" fmla="*/ 0 w 1181"/>
                <a:gd name="T25" fmla="*/ 482 h 1123"/>
                <a:gd name="T26" fmla="*/ 45 w 1181"/>
                <a:gd name="T27" fmla="*/ 345 h 1123"/>
                <a:gd name="T28" fmla="*/ 519 w 1181"/>
                <a:gd name="T29" fmla="*/ 499 h 1123"/>
                <a:gd name="T30" fmla="*/ 519 w 1181"/>
                <a:gd name="T31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1123">
                  <a:moveTo>
                    <a:pt x="519" y="0"/>
                  </a:moveTo>
                  <a:lnTo>
                    <a:pt x="662" y="0"/>
                  </a:lnTo>
                  <a:lnTo>
                    <a:pt x="662" y="499"/>
                  </a:lnTo>
                  <a:lnTo>
                    <a:pt x="1136" y="345"/>
                  </a:lnTo>
                  <a:lnTo>
                    <a:pt x="1181" y="482"/>
                  </a:lnTo>
                  <a:lnTo>
                    <a:pt x="706" y="636"/>
                  </a:lnTo>
                  <a:lnTo>
                    <a:pt x="999" y="1038"/>
                  </a:lnTo>
                  <a:lnTo>
                    <a:pt x="884" y="1123"/>
                  </a:lnTo>
                  <a:lnTo>
                    <a:pt x="590" y="719"/>
                  </a:lnTo>
                  <a:lnTo>
                    <a:pt x="297" y="1123"/>
                  </a:lnTo>
                  <a:lnTo>
                    <a:pt x="181" y="1038"/>
                  </a:lnTo>
                  <a:lnTo>
                    <a:pt x="474" y="636"/>
                  </a:lnTo>
                  <a:lnTo>
                    <a:pt x="0" y="482"/>
                  </a:lnTo>
                  <a:lnTo>
                    <a:pt x="45" y="345"/>
                  </a:lnTo>
                  <a:lnTo>
                    <a:pt x="519" y="499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3013075" y="588962"/>
              <a:ext cx="152400" cy="152400"/>
            </a:xfrm>
            <a:custGeom>
              <a:avLst/>
              <a:gdLst>
                <a:gd name="T0" fmla="*/ 143 w 287"/>
                <a:gd name="T1" fmla="*/ 0 h 287"/>
                <a:gd name="T2" fmla="*/ 176 w 287"/>
                <a:gd name="T3" fmla="*/ 4 h 287"/>
                <a:gd name="T4" fmla="*/ 206 w 287"/>
                <a:gd name="T5" fmla="*/ 14 h 287"/>
                <a:gd name="T6" fmla="*/ 233 w 287"/>
                <a:gd name="T7" fmla="*/ 32 h 287"/>
                <a:gd name="T8" fmla="*/ 255 w 287"/>
                <a:gd name="T9" fmla="*/ 54 h 287"/>
                <a:gd name="T10" fmla="*/ 272 w 287"/>
                <a:gd name="T11" fmla="*/ 80 h 287"/>
                <a:gd name="T12" fmla="*/ 283 w 287"/>
                <a:gd name="T13" fmla="*/ 111 h 287"/>
                <a:gd name="T14" fmla="*/ 287 w 287"/>
                <a:gd name="T15" fmla="*/ 144 h 287"/>
                <a:gd name="T16" fmla="*/ 283 w 287"/>
                <a:gd name="T17" fmla="*/ 177 h 287"/>
                <a:gd name="T18" fmla="*/ 272 w 287"/>
                <a:gd name="T19" fmla="*/ 207 h 287"/>
                <a:gd name="T20" fmla="*/ 255 w 287"/>
                <a:gd name="T21" fmla="*/ 233 h 287"/>
                <a:gd name="T22" fmla="*/ 233 w 287"/>
                <a:gd name="T23" fmla="*/ 256 h 287"/>
                <a:gd name="T24" fmla="*/ 206 w 287"/>
                <a:gd name="T25" fmla="*/ 273 h 287"/>
                <a:gd name="T26" fmla="*/ 176 w 287"/>
                <a:gd name="T27" fmla="*/ 284 h 287"/>
                <a:gd name="T28" fmla="*/ 143 w 287"/>
                <a:gd name="T29" fmla="*/ 287 h 287"/>
                <a:gd name="T30" fmla="*/ 110 w 287"/>
                <a:gd name="T31" fmla="*/ 284 h 287"/>
                <a:gd name="T32" fmla="*/ 81 w 287"/>
                <a:gd name="T33" fmla="*/ 273 h 287"/>
                <a:gd name="T34" fmla="*/ 53 w 287"/>
                <a:gd name="T35" fmla="*/ 256 h 287"/>
                <a:gd name="T36" fmla="*/ 32 w 287"/>
                <a:gd name="T37" fmla="*/ 233 h 287"/>
                <a:gd name="T38" fmla="*/ 15 w 287"/>
                <a:gd name="T39" fmla="*/ 207 h 287"/>
                <a:gd name="T40" fmla="*/ 4 w 287"/>
                <a:gd name="T41" fmla="*/ 177 h 287"/>
                <a:gd name="T42" fmla="*/ 0 w 287"/>
                <a:gd name="T43" fmla="*/ 144 h 287"/>
                <a:gd name="T44" fmla="*/ 4 w 287"/>
                <a:gd name="T45" fmla="*/ 111 h 287"/>
                <a:gd name="T46" fmla="*/ 15 w 287"/>
                <a:gd name="T47" fmla="*/ 80 h 287"/>
                <a:gd name="T48" fmla="*/ 32 w 287"/>
                <a:gd name="T49" fmla="*/ 54 h 287"/>
                <a:gd name="T50" fmla="*/ 53 w 287"/>
                <a:gd name="T51" fmla="*/ 32 h 287"/>
                <a:gd name="T52" fmla="*/ 81 w 287"/>
                <a:gd name="T53" fmla="*/ 14 h 287"/>
                <a:gd name="T54" fmla="*/ 110 w 287"/>
                <a:gd name="T55" fmla="*/ 4 h 287"/>
                <a:gd name="T56" fmla="*/ 143 w 287"/>
                <a:gd name="T5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7">
                  <a:moveTo>
                    <a:pt x="143" y="0"/>
                  </a:moveTo>
                  <a:lnTo>
                    <a:pt x="176" y="4"/>
                  </a:lnTo>
                  <a:lnTo>
                    <a:pt x="206" y="14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0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3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7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3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0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C743"/>
            </a:solidFill>
            <a:ln w="0">
              <a:solidFill>
                <a:srgbClr val="FFC7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3013075" y="234950"/>
              <a:ext cx="152400" cy="152400"/>
            </a:xfrm>
            <a:custGeom>
              <a:avLst/>
              <a:gdLst>
                <a:gd name="T0" fmla="*/ 143 w 287"/>
                <a:gd name="T1" fmla="*/ 0 h 288"/>
                <a:gd name="T2" fmla="*/ 176 w 287"/>
                <a:gd name="T3" fmla="*/ 4 h 288"/>
                <a:gd name="T4" fmla="*/ 206 w 287"/>
                <a:gd name="T5" fmla="*/ 15 h 288"/>
                <a:gd name="T6" fmla="*/ 233 w 287"/>
                <a:gd name="T7" fmla="*/ 32 h 288"/>
                <a:gd name="T8" fmla="*/ 255 w 287"/>
                <a:gd name="T9" fmla="*/ 54 h 288"/>
                <a:gd name="T10" fmla="*/ 272 w 287"/>
                <a:gd name="T11" fmla="*/ 81 h 288"/>
                <a:gd name="T12" fmla="*/ 283 w 287"/>
                <a:gd name="T13" fmla="*/ 111 h 288"/>
                <a:gd name="T14" fmla="*/ 287 w 287"/>
                <a:gd name="T15" fmla="*/ 144 h 288"/>
                <a:gd name="T16" fmla="*/ 283 w 287"/>
                <a:gd name="T17" fmla="*/ 177 h 288"/>
                <a:gd name="T18" fmla="*/ 272 w 287"/>
                <a:gd name="T19" fmla="*/ 207 h 288"/>
                <a:gd name="T20" fmla="*/ 255 w 287"/>
                <a:gd name="T21" fmla="*/ 234 h 288"/>
                <a:gd name="T22" fmla="*/ 233 w 287"/>
                <a:gd name="T23" fmla="*/ 256 h 288"/>
                <a:gd name="T24" fmla="*/ 206 w 287"/>
                <a:gd name="T25" fmla="*/ 273 h 288"/>
                <a:gd name="T26" fmla="*/ 176 w 287"/>
                <a:gd name="T27" fmla="*/ 284 h 288"/>
                <a:gd name="T28" fmla="*/ 143 w 287"/>
                <a:gd name="T29" fmla="*/ 288 h 288"/>
                <a:gd name="T30" fmla="*/ 110 w 287"/>
                <a:gd name="T31" fmla="*/ 284 h 288"/>
                <a:gd name="T32" fmla="*/ 81 w 287"/>
                <a:gd name="T33" fmla="*/ 273 h 288"/>
                <a:gd name="T34" fmla="*/ 53 w 287"/>
                <a:gd name="T35" fmla="*/ 256 h 288"/>
                <a:gd name="T36" fmla="*/ 32 w 287"/>
                <a:gd name="T37" fmla="*/ 234 h 288"/>
                <a:gd name="T38" fmla="*/ 15 w 287"/>
                <a:gd name="T39" fmla="*/ 207 h 288"/>
                <a:gd name="T40" fmla="*/ 4 w 287"/>
                <a:gd name="T41" fmla="*/ 177 h 288"/>
                <a:gd name="T42" fmla="*/ 0 w 287"/>
                <a:gd name="T43" fmla="*/ 144 h 288"/>
                <a:gd name="T44" fmla="*/ 4 w 287"/>
                <a:gd name="T45" fmla="*/ 111 h 288"/>
                <a:gd name="T46" fmla="*/ 15 w 287"/>
                <a:gd name="T47" fmla="*/ 81 h 288"/>
                <a:gd name="T48" fmla="*/ 32 w 287"/>
                <a:gd name="T49" fmla="*/ 54 h 288"/>
                <a:gd name="T50" fmla="*/ 53 w 287"/>
                <a:gd name="T51" fmla="*/ 32 h 288"/>
                <a:gd name="T52" fmla="*/ 81 w 287"/>
                <a:gd name="T53" fmla="*/ 15 h 288"/>
                <a:gd name="T54" fmla="*/ 110 w 287"/>
                <a:gd name="T55" fmla="*/ 4 h 288"/>
                <a:gd name="T56" fmla="*/ 143 w 287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8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4"/>
                  </a:lnTo>
                  <a:lnTo>
                    <a:pt x="272" y="81"/>
                  </a:lnTo>
                  <a:lnTo>
                    <a:pt x="283" y="111"/>
                  </a:lnTo>
                  <a:lnTo>
                    <a:pt x="287" y="144"/>
                  </a:lnTo>
                  <a:lnTo>
                    <a:pt x="283" y="177"/>
                  </a:lnTo>
                  <a:lnTo>
                    <a:pt x="272" y="207"/>
                  </a:lnTo>
                  <a:lnTo>
                    <a:pt x="255" y="234"/>
                  </a:lnTo>
                  <a:lnTo>
                    <a:pt x="233" y="256"/>
                  </a:lnTo>
                  <a:lnTo>
                    <a:pt x="206" y="273"/>
                  </a:lnTo>
                  <a:lnTo>
                    <a:pt x="176" y="284"/>
                  </a:lnTo>
                  <a:lnTo>
                    <a:pt x="143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3" y="256"/>
                  </a:lnTo>
                  <a:lnTo>
                    <a:pt x="32" y="234"/>
                  </a:lnTo>
                  <a:lnTo>
                    <a:pt x="15" y="207"/>
                  </a:lnTo>
                  <a:lnTo>
                    <a:pt x="4" y="177"/>
                  </a:lnTo>
                  <a:lnTo>
                    <a:pt x="0" y="144"/>
                  </a:lnTo>
                  <a:lnTo>
                    <a:pt x="4" y="111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2676525" y="479425"/>
              <a:ext cx="152400" cy="152400"/>
            </a:xfrm>
            <a:custGeom>
              <a:avLst/>
              <a:gdLst>
                <a:gd name="T0" fmla="*/ 144 w 288"/>
                <a:gd name="T1" fmla="*/ 0 h 286"/>
                <a:gd name="T2" fmla="*/ 177 w 288"/>
                <a:gd name="T3" fmla="*/ 4 h 286"/>
                <a:gd name="T4" fmla="*/ 207 w 288"/>
                <a:gd name="T5" fmla="*/ 15 h 286"/>
                <a:gd name="T6" fmla="*/ 234 w 288"/>
                <a:gd name="T7" fmla="*/ 32 h 286"/>
                <a:gd name="T8" fmla="*/ 256 w 288"/>
                <a:gd name="T9" fmla="*/ 53 h 286"/>
                <a:gd name="T10" fmla="*/ 273 w 288"/>
                <a:gd name="T11" fmla="*/ 81 h 286"/>
                <a:gd name="T12" fmla="*/ 284 w 288"/>
                <a:gd name="T13" fmla="*/ 110 h 286"/>
                <a:gd name="T14" fmla="*/ 288 w 288"/>
                <a:gd name="T15" fmla="*/ 143 h 286"/>
                <a:gd name="T16" fmla="*/ 284 w 288"/>
                <a:gd name="T17" fmla="*/ 176 h 286"/>
                <a:gd name="T18" fmla="*/ 273 w 288"/>
                <a:gd name="T19" fmla="*/ 206 h 286"/>
                <a:gd name="T20" fmla="*/ 256 w 288"/>
                <a:gd name="T21" fmla="*/ 232 h 286"/>
                <a:gd name="T22" fmla="*/ 234 w 288"/>
                <a:gd name="T23" fmla="*/ 255 h 286"/>
                <a:gd name="T24" fmla="*/ 207 w 288"/>
                <a:gd name="T25" fmla="*/ 272 h 286"/>
                <a:gd name="T26" fmla="*/ 177 w 288"/>
                <a:gd name="T27" fmla="*/ 282 h 286"/>
                <a:gd name="T28" fmla="*/ 144 w 288"/>
                <a:gd name="T29" fmla="*/ 286 h 286"/>
                <a:gd name="T30" fmla="*/ 111 w 288"/>
                <a:gd name="T31" fmla="*/ 282 h 286"/>
                <a:gd name="T32" fmla="*/ 81 w 288"/>
                <a:gd name="T33" fmla="*/ 272 h 286"/>
                <a:gd name="T34" fmla="*/ 54 w 288"/>
                <a:gd name="T35" fmla="*/ 255 h 286"/>
                <a:gd name="T36" fmla="*/ 32 w 288"/>
                <a:gd name="T37" fmla="*/ 232 h 286"/>
                <a:gd name="T38" fmla="*/ 15 w 288"/>
                <a:gd name="T39" fmla="*/ 206 h 286"/>
                <a:gd name="T40" fmla="*/ 4 w 288"/>
                <a:gd name="T41" fmla="*/ 176 h 286"/>
                <a:gd name="T42" fmla="*/ 0 w 288"/>
                <a:gd name="T43" fmla="*/ 143 h 286"/>
                <a:gd name="T44" fmla="*/ 4 w 288"/>
                <a:gd name="T45" fmla="*/ 110 h 286"/>
                <a:gd name="T46" fmla="*/ 15 w 288"/>
                <a:gd name="T47" fmla="*/ 81 h 286"/>
                <a:gd name="T48" fmla="*/ 32 w 288"/>
                <a:gd name="T49" fmla="*/ 53 h 286"/>
                <a:gd name="T50" fmla="*/ 54 w 288"/>
                <a:gd name="T51" fmla="*/ 32 h 286"/>
                <a:gd name="T52" fmla="*/ 81 w 288"/>
                <a:gd name="T53" fmla="*/ 15 h 286"/>
                <a:gd name="T54" fmla="*/ 111 w 288"/>
                <a:gd name="T55" fmla="*/ 4 h 286"/>
                <a:gd name="T56" fmla="*/ 144 w 288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6">
                  <a:moveTo>
                    <a:pt x="144" y="0"/>
                  </a:moveTo>
                  <a:lnTo>
                    <a:pt x="177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6" y="53"/>
                  </a:lnTo>
                  <a:lnTo>
                    <a:pt x="273" y="81"/>
                  </a:lnTo>
                  <a:lnTo>
                    <a:pt x="284" y="110"/>
                  </a:lnTo>
                  <a:lnTo>
                    <a:pt x="288" y="143"/>
                  </a:lnTo>
                  <a:lnTo>
                    <a:pt x="284" y="176"/>
                  </a:lnTo>
                  <a:lnTo>
                    <a:pt x="273" y="206"/>
                  </a:lnTo>
                  <a:lnTo>
                    <a:pt x="256" y="232"/>
                  </a:lnTo>
                  <a:lnTo>
                    <a:pt x="234" y="255"/>
                  </a:lnTo>
                  <a:lnTo>
                    <a:pt x="207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2805113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2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2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0 w 287"/>
                <a:gd name="T31" fmla="*/ 282 h 286"/>
                <a:gd name="T32" fmla="*/ 81 w 287"/>
                <a:gd name="T33" fmla="*/ 272 h 286"/>
                <a:gd name="T34" fmla="*/ 53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3 w 287"/>
                <a:gd name="T51" fmla="*/ 32 h 286"/>
                <a:gd name="T52" fmla="*/ 81 w 287"/>
                <a:gd name="T53" fmla="*/ 15 h 286"/>
                <a:gd name="T54" fmla="*/ 110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2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2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0" y="282"/>
                  </a:lnTo>
                  <a:lnTo>
                    <a:pt x="81" y="272"/>
                  </a:lnTo>
                  <a:lnTo>
                    <a:pt x="53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3" y="32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3221038" y="876300"/>
              <a:ext cx="152400" cy="150813"/>
            </a:xfrm>
            <a:custGeom>
              <a:avLst/>
              <a:gdLst>
                <a:gd name="T0" fmla="*/ 143 w 287"/>
                <a:gd name="T1" fmla="*/ 0 h 286"/>
                <a:gd name="T2" fmla="*/ 176 w 287"/>
                <a:gd name="T3" fmla="*/ 4 h 286"/>
                <a:gd name="T4" fmla="*/ 206 w 287"/>
                <a:gd name="T5" fmla="*/ 15 h 286"/>
                <a:gd name="T6" fmla="*/ 233 w 287"/>
                <a:gd name="T7" fmla="*/ 32 h 286"/>
                <a:gd name="T8" fmla="*/ 255 w 287"/>
                <a:gd name="T9" fmla="*/ 53 h 286"/>
                <a:gd name="T10" fmla="*/ 272 w 287"/>
                <a:gd name="T11" fmla="*/ 80 h 286"/>
                <a:gd name="T12" fmla="*/ 283 w 287"/>
                <a:gd name="T13" fmla="*/ 109 h 286"/>
                <a:gd name="T14" fmla="*/ 287 w 287"/>
                <a:gd name="T15" fmla="*/ 142 h 286"/>
                <a:gd name="T16" fmla="*/ 283 w 287"/>
                <a:gd name="T17" fmla="*/ 175 h 286"/>
                <a:gd name="T18" fmla="*/ 272 w 287"/>
                <a:gd name="T19" fmla="*/ 206 h 286"/>
                <a:gd name="T20" fmla="*/ 255 w 287"/>
                <a:gd name="T21" fmla="*/ 232 h 286"/>
                <a:gd name="T22" fmla="*/ 233 w 287"/>
                <a:gd name="T23" fmla="*/ 255 h 286"/>
                <a:gd name="T24" fmla="*/ 206 w 287"/>
                <a:gd name="T25" fmla="*/ 272 h 286"/>
                <a:gd name="T26" fmla="*/ 176 w 287"/>
                <a:gd name="T27" fmla="*/ 282 h 286"/>
                <a:gd name="T28" fmla="*/ 143 w 287"/>
                <a:gd name="T29" fmla="*/ 286 h 286"/>
                <a:gd name="T30" fmla="*/ 111 w 287"/>
                <a:gd name="T31" fmla="*/ 282 h 286"/>
                <a:gd name="T32" fmla="*/ 81 w 287"/>
                <a:gd name="T33" fmla="*/ 272 h 286"/>
                <a:gd name="T34" fmla="*/ 55 w 287"/>
                <a:gd name="T35" fmla="*/ 255 h 286"/>
                <a:gd name="T36" fmla="*/ 32 w 287"/>
                <a:gd name="T37" fmla="*/ 232 h 286"/>
                <a:gd name="T38" fmla="*/ 15 w 287"/>
                <a:gd name="T39" fmla="*/ 206 h 286"/>
                <a:gd name="T40" fmla="*/ 4 w 287"/>
                <a:gd name="T41" fmla="*/ 175 h 286"/>
                <a:gd name="T42" fmla="*/ 0 w 287"/>
                <a:gd name="T43" fmla="*/ 142 h 286"/>
                <a:gd name="T44" fmla="*/ 4 w 287"/>
                <a:gd name="T45" fmla="*/ 109 h 286"/>
                <a:gd name="T46" fmla="*/ 15 w 287"/>
                <a:gd name="T47" fmla="*/ 80 h 286"/>
                <a:gd name="T48" fmla="*/ 32 w 287"/>
                <a:gd name="T49" fmla="*/ 53 h 286"/>
                <a:gd name="T50" fmla="*/ 55 w 287"/>
                <a:gd name="T51" fmla="*/ 32 h 286"/>
                <a:gd name="T52" fmla="*/ 81 w 287"/>
                <a:gd name="T53" fmla="*/ 15 h 286"/>
                <a:gd name="T54" fmla="*/ 111 w 287"/>
                <a:gd name="T55" fmla="*/ 4 h 286"/>
                <a:gd name="T56" fmla="*/ 143 w 287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lnTo>
                    <a:pt x="176" y="4"/>
                  </a:lnTo>
                  <a:lnTo>
                    <a:pt x="206" y="15"/>
                  </a:lnTo>
                  <a:lnTo>
                    <a:pt x="233" y="32"/>
                  </a:lnTo>
                  <a:lnTo>
                    <a:pt x="255" y="53"/>
                  </a:lnTo>
                  <a:lnTo>
                    <a:pt x="272" y="80"/>
                  </a:lnTo>
                  <a:lnTo>
                    <a:pt x="283" y="109"/>
                  </a:lnTo>
                  <a:lnTo>
                    <a:pt x="287" y="142"/>
                  </a:lnTo>
                  <a:lnTo>
                    <a:pt x="283" y="175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3" y="255"/>
                  </a:lnTo>
                  <a:lnTo>
                    <a:pt x="206" y="272"/>
                  </a:lnTo>
                  <a:lnTo>
                    <a:pt x="176" y="282"/>
                  </a:lnTo>
                  <a:lnTo>
                    <a:pt x="143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5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5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5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3349625" y="479425"/>
              <a:ext cx="150812" cy="152400"/>
            </a:xfrm>
            <a:custGeom>
              <a:avLst/>
              <a:gdLst>
                <a:gd name="T0" fmla="*/ 144 w 286"/>
                <a:gd name="T1" fmla="*/ 0 h 286"/>
                <a:gd name="T2" fmla="*/ 177 w 286"/>
                <a:gd name="T3" fmla="*/ 4 h 286"/>
                <a:gd name="T4" fmla="*/ 206 w 286"/>
                <a:gd name="T5" fmla="*/ 15 h 286"/>
                <a:gd name="T6" fmla="*/ 234 w 286"/>
                <a:gd name="T7" fmla="*/ 32 h 286"/>
                <a:gd name="T8" fmla="*/ 255 w 286"/>
                <a:gd name="T9" fmla="*/ 53 h 286"/>
                <a:gd name="T10" fmla="*/ 272 w 286"/>
                <a:gd name="T11" fmla="*/ 81 h 286"/>
                <a:gd name="T12" fmla="*/ 282 w 286"/>
                <a:gd name="T13" fmla="*/ 110 h 286"/>
                <a:gd name="T14" fmla="*/ 286 w 286"/>
                <a:gd name="T15" fmla="*/ 143 h 286"/>
                <a:gd name="T16" fmla="*/ 282 w 286"/>
                <a:gd name="T17" fmla="*/ 176 h 286"/>
                <a:gd name="T18" fmla="*/ 272 w 286"/>
                <a:gd name="T19" fmla="*/ 206 h 286"/>
                <a:gd name="T20" fmla="*/ 255 w 286"/>
                <a:gd name="T21" fmla="*/ 232 h 286"/>
                <a:gd name="T22" fmla="*/ 234 w 286"/>
                <a:gd name="T23" fmla="*/ 255 h 286"/>
                <a:gd name="T24" fmla="*/ 206 w 286"/>
                <a:gd name="T25" fmla="*/ 272 h 286"/>
                <a:gd name="T26" fmla="*/ 177 w 286"/>
                <a:gd name="T27" fmla="*/ 282 h 286"/>
                <a:gd name="T28" fmla="*/ 144 w 286"/>
                <a:gd name="T29" fmla="*/ 286 h 286"/>
                <a:gd name="T30" fmla="*/ 111 w 286"/>
                <a:gd name="T31" fmla="*/ 282 h 286"/>
                <a:gd name="T32" fmla="*/ 81 w 286"/>
                <a:gd name="T33" fmla="*/ 272 h 286"/>
                <a:gd name="T34" fmla="*/ 54 w 286"/>
                <a:gd name="T35" fmla="*/ 255 h 286"/>
                <a:gd name="T36" fmla="*/ 32 w 286"/>
                <a:gd name="T37" fmla="*/ 232 h 286"/>
                <a:gd name="T38" fmla="*/ 15 w 286"/>
                <a:gd name="T39" fmla="*/ 206 h 286"/>
                <a:gd name="T40" fmla="*/ 4 w 286"/>
                <a:gd name="T41" fmla="*/ 176 h 286"/>
                <a:gd name="T42" fmla="*/ 0 w 286"/>
                <a:gd name="T43" fmla="*/ 143 h 286"/>
                <a:gd name="T44" fmla="*/ 4 w 286"/>
                <a:gd name="T45" fmla="*/ 110 h 286"/>
                <a:gd name="T46" fmla="*/ 15 w 286"/>
                <a:gd name="T47" fmla="*/ 81 h 286"/>
                <a:gd name="T48" fmla="*/ 32 w 286"/>
                <a:gd name="T49" fmla="*/ 53 h 286"/>
                <a:gd name="T50" fmla="*/ 54 w 286"/>
                <a:gd name="T51" fmla="*/ 32 h 286"/>
                <a:gd name="T52" fmla="*/ 81 w 286"/>
                <a:gd name="T53" fmla="*/ 15 h 286"/>
                <a:gd name="T54" fmla="*/ 111 w 286"/>
                <a:gd name="T55" fmla="*/ 4 h 286"/>
                <a:gd name="T56" fmla="*/ 144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4" y="0"/>
                  </a:moveTo>
                  <a:lnTo>
                    <a:pt x="177" y="4"/>
                  </a:lnTo>
                  <a:lnTo>
                    <a:pt x="206" y="15"/>
                  </a:lnTo>
                  <a:lnTo>
                    <a:pt x="234" y="32"/>
                  </a:lnTo>
                  <a:lnTo>
                    <a:pt x="255" y="53"/>
                  </a:lnTo>
                  <a:lnTo>
                    <a:pt x="272" y="81"/>
                  </a:lnTo>
                  <a:lnTo>
                    <a:pt x="282" y="110"/>
                  </a:lnTo>
                  <a:lnTo>
                    <a:pt x="286" y="143"/>
                  </a:lnTo>
                  <a:lnTo>
                    <a:pt x="282" y="176"/>
                  </a:lnTo>
                  <a:lnTo>
                    <a:pt x="272" y="206"/>
                  </a:lnTo>
                  <a:lnTo>
                    <a:pt x="255" y="232"/>
                  </a:lnTo>
                  <a:lnTo>
                    <a:pt x="234" y="255"/>
                  </a:lnTo>
                  <a:lnTo>
                    <a:pt x="206" y="272"/>
                  </a:lnTo>
                  <a:lnTo>
                    <a:pt x="177" y="282"/>
                  </a:lnTo>
                  <a:lnTo>
                    <a:pt x="144" y="286"/>
                  </a:lnTo>
                  <a:lnTo>
                    <a:pt x="111" y="282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2" y="232"/>
                  </a:lnTo>
                  <a:lnTo>
                    <a:pt x="15" y="206"/>
                  </a:lnTo>
                  <a:lnTo>
                    <a:pt x="4" y="176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2" y="53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382E"/>
            </a:solidFill>
            <a:ln w="0">
              <a:solidFill>
                <a:srgbClr val="FF38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122" name="AutoShape 2" descr="MRI(자기공명 영상장치)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4" name="AutoShape 4" descr="MRI(자기공명 영상장치)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867876" y="476774"/>
            <a:ext cx="6355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n w="34925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4800" b="1" dirty="0" smtClean="0">
                <a:ln w="34925">
                  <a:solidFill>
                    <a:srgbClr val="262929"/>
                  </a:solidFill>
                </a:ln>
                <a:solidFill>
                  <a:srgbClr val="FE739B"/>
                </a:solidFill>
                <a:effectLst>
                  <a:outerShdw dist="12700" dir="2700000" algn="tl">
                    <a:schemeClr val="tx1">
                      <a:alpha val="43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4800" b="1" dirty="0">
              <a:ln w="34925">
                <a:solidFill>
                  <a:srgbClr val="262929"/>
                </a:solidFill>
              </a:ln>
              <a:solidFill>
                <a:srgbClr val="FE739B"/>
              </a:solidFill>
              <a:effectLst>
                <a:outerShdw dist="12700" dir="2700000" algn="tl">
                  <a:schemeClr val="tx1">
                    <a:alpha val="43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Picture 4" descr="맨유와 무리뉴, 마지막 자존심 지켰다…유로파리그 정상 등극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53" y="1540998"/>
            <a:ext cx="11052312" cy="5058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43289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136</Words>
  <Application>Microsoft Office PowerPoint</Application>
  <PresentationFormat>사용자 지정</PresentationFormat>
  <Paragraphs>37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user</cp:lastModifiedBy>
  <cp:revision>34</cp:revision>
  <dcterms:created xsi:type="dcterms:W3CDTF">2017-04-04T01:41:39Z</dcterms:created>
  <dcterms:modified xsi:type="dcterms:W3CDTF">2017-05-30T00:41:48Z</dcterms:modified>
</cp:coreProperties>
</file>