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slide" Target="slides/slide8.xml"></Relationship><Relationship Id="rId10" Type="http://schemas.openxmlformats.org/officeDocument/2006/relationships/slide" Target="slides/slide9.xml"></Relationship><Relationship Id="rId11" Type="http://schemas.openxmlformats.org/officeDocument/2006/relationships/slide" Target="slides/slide10.xml"></Relationship><Relationship Id="rId12" Type="http://schemas.openxmlformats.org/officeDocument/2006/relationships/theme" Target="theme/theme1.xml"></Relationship><Relationship Id="rId13" Type="http://schemas.openxmlformats.org/officeDocument/2006/relationships/presProps" Target="presProps.xml"></Relationship><Relationship Id="rId14" Type="http://schemas.openxmlformats.org/officeDocument/2006/relationships/viewProps" Target="viewProps.xml"></Relationship><Relationship Id="rId15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963295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5430"/>
            <a:ext cx="5387975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sz="half" idx="2"/>
          </p:nvPr>
        </p:nvSpPr>
        <p:spPr>
          <a:xfrm rot="0">
            <a:off x="609600" y="2174875"/>
            <a:ext cx="5387975" cy="3952239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6310" y="273050"/>
            <a:ext cx="6816725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390140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 idx="1"/>
          </p:nvPr>
        </p:nvSpPr>
        <p:spPr>
          <a:xfrm rot="0">
            <a:off x="2390140" y="612775"/>
            <a:ext cx="73158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그림을 추가하려면 아이콘을 클릭하십시오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sz="half" idx="2"/>
          </p:nvPr>
        </p:nvSpPr>
        <p:spPr>
          <a:xfrm rot="0">
            <a:off x="2390140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1736951792995.jpe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t="0" r="-2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개체 틀 1"/>
          <p:cNvSpPr txBox="1">
            <a:spLocks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2015-12-10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293826441.jpe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51132658467.jpeg"></Relationship><Relationship Id="rId3" Type="http://schemas.openxmlformats.org/officeDocument/2006/relationships/image" Target="../media/fImage400542676334.jpeg"></Relationship><Relationship Id="rId4" Type="http://schemas.openxmlformats.org/officeDocument/2006/relationships/image" Target="../media/fImage233992686500.gif"></Relationship><Relationship Id="rId5" Type="http://schemas.openxmlformats.org/officeDocument/2006/relationships/image" Target="../media/fImage416702699169.jpeg"></Relationship><Relationship Id="rId6" Type="http://schemas.openxmlformats.org/officeDocument/2006/relationships/image" Target="../media/fImage1453972705724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5662731478.jpeg"></Relationship><Relationship Id="rId3" Type="http://schemas.openxmlformats.org/officeDocument/2006/relationships/image" Target="../media/fImage1744192749358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442786962.gif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41282774464.jpe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37612795705.jpeg"></Relationship><Relationship Id="rId3" Type="http://schemas.openxmlformats.org/officeDocument/2006/relationships/image" Target="../media/fImage292472818145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6242843281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59812856827.jpeg"></Relationship><Relationship Id="rId3" Type="http://schemas.openxmlformats.org/officeDocument/2006/relationships/image" Target="../media/fImage319142879961.jpeg"></Relationship><Relationship Id="rId4" Type="http://schemas.openxmlformats.org/officeDocument/2006/relationships/image" Target="../media/fImage44119291491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546735"/>
            <a:ext cx="10363835" cy="14687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HY견고딕" charset="0"/>
                <a:ea typeface="HY견고딕" charset="0"/>
              </a:rPr>
              <a:t>가공 송전 시스템</a:t>
            </a:r>
            <a:endParaRPr lang="ko-KR" altLang="en-US" sz="5865" cap="none" dirty="0" smtClean="0" b="0">
              <a:solidFill>
                <a:schemeClr val="tx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4627880" y="5408930"/>
            <a:ext cx="85350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31418 장혜성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760_21553784/fImage102938264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1198245" y="2831465"/>
            <a:ext cx="4765040" cy="316928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950075" y="2487930"/>
            <a:ext cx="3528695" cy="1845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755900" y="2638425"/>
            <a:ext cx="689673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9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02640" y="504190"/>
            <a:ext cx="10973435" cy="1021080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지지물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760_21553784/fImage645113265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" y="1522730"/>
            <a:ext cx="3475990" cy="2327910"/>
          </a:xfrm>
          <a:prstGeom prst="rect"/>
          <a:noFill/>
        </p:spPr>
      </p:pic>
      <p:pic>
        <p:nvPicPr>
          <p:cNvPr id="4" name="그림 3" descr="C:/Users/user/AppData/Roaming/PolarisOffice/ETemp/6760_21553784/fImage40054267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15205" y="1518285"/>
            <a:ext cx="3336290" cy="2311400"/>
          </a:xfrm>
          <a:prstGeom prst="rect"/>
          <a:noFill/>
        </p:spPr>
      </p:pic>
      <p:pic>
        <p:nvPicPr>
          <p:cNvPr id="5" name="그림 4" descr="C:/Users/user/AppData/Roaming/PolarisOffice/ETemp/6760_21553784/fImage233992686500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1725" y="1525905"/>
            <a:ext cx="1505585" cy="2648585"/>
          </a:xfrm>
          <a:prstGeom prst="rect"/>
          <a:noFill/>
        </p:spPr>
      </p:pic>
      <p:pic>
        <p:nvPicPr>
          <p:cNvPr id="6" name="그림 5" descr="C:/Users/user/AppData/Roaming/PolarisOffice/ETemp/6760_21553784/fImage416702699169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097020"/>
            <a:ext cx="2895600" cy="2167255"/>
          </a:xfrm>
          <a:prstGeom prst="rect"/>
          <a:noFill/>
        </p:spPr>
      </p:pic>
      <p:pic>
        <p:nvPicPr>
          <p:cNvPr id="7" name="그림 6" descr="C:/Users/user/AppData/Roaming/PolarisOffice/ETemp/6760_21553784/fImage1453972705724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81245" y="3964940"/>
            <a:ext cx="1725930" cy="2299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06120" y="45656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송전 철탑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760_21553784/fImage42566273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000">
            <a:off x="6445885" y="2182495"/>
            <a:ext cx="4218940" cy="2962910"/>
          </a:xfrm>
          <a:prstGeom prst="rect"/>
          <a:noFill/>
        </p:spPr>
      </p:pic>
      <p:pic>
        <p:nvPicPr>
          <p:cNvPr id="4" name="그림 3" descr="C:/Users/user/AppData/Roaming/PolarisOffice/ETemp/6760_21553784/fImage174419274935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085" y="2681605"/>
            <a:ext cx="4070985" cy="2702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73735" y="45656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표준 철탑의 분류&amp;철탑의 형태상 분류</a:t>
            </a:r>
            <a:endParaRPr lang="ko-KR" altLang="en-US" sz="4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직선 철탑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각도 철탑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인류 철탑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보강 철탑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760_21553784/fImage7444278696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2875" y="1599565"/>
            <a:ext cx="3067685" cy="4496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95325" y="45656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철탑의 구조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760_21553784/fImage104128277446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3905" y="1470025"/>
            <a:ext cx="5760085" cy="4890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16915" y="45656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전력선과 가공 지선</a:t>
            </a:r>
            <a:endParaRPr lang="ko-KR" altLang="en-US" sz="5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760_21553784/fImage437612795705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6955" y="2745740"/>
            <a:ext cx="3457575" cy="345884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094105" y="1533525"/>
            <a:ext cx="3378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가공 지선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6760_21553784/fImage292472818145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0" y="2778125"/>
            <a:ext cx="4554855" cy="342646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4643755" y="2874645"/>
            <a:ext cx="2017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←OPGW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643755" y="5684520"/>
            <a:ext cx="20491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ACSR→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06120" y="45656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전력선의 구비조건</a:t>
            </a:r>
            <a:endParaRPr lang="ko-KR" altLang="en-US" sz="4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28980" y="1600200"/>
            <a:ext cx="1066165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도전율[↑]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기계적 강도[↑]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유연성&amp;내구성[有]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Price[↓]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시공&amp;보수[EASY!]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760_21553784/fImage6462428432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000">
            <a:off x="6251575" y="2167255"/>
            <a:ext cx="3723005" cy="3721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95325" y="478155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전선의 종류</a:t>
            </a:r>
            <a:endParaRPr lang="ko-KR" altLang="en-US" sz="4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6760_21553784/fImage95981285682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4065" y="2156460"/>
            <a:ext cx="2476500" cy="217678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44245" y="1791335"/>
            <a:ext cx="2124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경동전선(HDCC)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user/AppData/Roaming/PolarisOffice/ETemp/6760_21553784/fImage31914287996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4674870"/>
            <a:ext cx="2032635" cy="169227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1212215" y="4333240"/>
            <a:ext cx="1973580" cy="3225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1233170" y="4333240"/>
            <a:ext cx="20815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알루미늄박 연선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97230" y="1362075"/>
            <a:ext cx="29718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▣단일 연선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user/AppData/Roaming/PolarisOffice/ETemp/6760_21553784/fImage4411929149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94325" y="2155190"/>
            <a:ext cx="4814570" cy="322326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201920" y="1308735"/>
            <a:ext cx="2081530" cy="311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5405120" y="1437005"/>
            <a:ext cx="2252980" cy="354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5309235" y="1362075"/>
            <a:ext cx="1877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▣합성 연선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415915" y="1791335"/>
            <a:ext cx="4119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강심 알루미늄 연선-ACSR(한전이 애용)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45720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도체수의 따른 분류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991485" y="159829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188710" y="159829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990204" y="159829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4" idx="6"/>
            <a:endCxn id="5" idx="2"/>
          </p:cNvCxnSpPr>
          <p:nvPr/>
        </p:nvCxnSpPr>
        <p:spPr>
          <a:xfrm rot="0">
            <a:off x="7261225" y="2134235"/>
            <a:ext cx="729615" cy="63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3925570" y="5040630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166620" y="5040630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924935" y="341058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56460" y="341058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>
            <a:stCxn id="10" idx="6"/>
            <a:endCxn id="9" idx="2"/>
          </p:cNvCxnSpPr>
          <p:nvPr/>
        </p:nvCxnSpPr>
        <p:spPr>
          <a:xfrm rot="0">
            <a:off x="3228975" y="3946525"/>
            <a:ext cx="696595" cy="63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9" idx="4"/>
            <a:endCxn id="7" idx="0"/>
          </p:cNvCxnSpPr>
          <p:nvPr/>
        </p:nvCxnSpPr>
        <p:spPr>
          <a:xfrm rot="0">
            <a:off x="4460875" y="4483100"/>
            <a:ext cx="1270" cy="55816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7" idx="2"/>
            <a:endCxn id="8" idx="6"/>
          </p:cNvCxnSpPr>
          <p:nvPr/>
        </p:nvCxnSpPr>
        <p:spPr>
          <a:xfrm rot="0" flipH="1">
            <a:off x="3239135" y="5576570"/>
            <a:ext cx="687070" cy="63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10" idx="4"/>
            <a:endCxn id="8" idx="0"/>
          </p:cNvCxnSpPr>
          <p:nvPr/>
        </p:nvCxnSpPr>
        <p:spPr>
          <a:xfrm rot="0">
            <a:off x="2692400" y="4483100"/>
            <a:ext cx="10795" cy="55816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 rot="0">
            <a:off x="7860665" y="528764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6424295" y="528764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780405" y="4215130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8558530" y="4215130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861300" y="3143250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6413500" y="3142615"/>
            <a:ext cx="1073150" cy="1073150"/>
          </a:xfrm>
          <a:prstGeom prst="ellipse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0" flipH="1">
            <a:off x="6574155" y="4129405"/>
            <a:ext cx="97155" cy="161290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>
            <a:off x="6541770" y="5234305"/>
            <a:ext cx="118745" cy="161290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>
            <a:off x="7496810" y="5823585"/>
            <a:ext cx="364490" cy="63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V="1">
            <a:off x="8708390" y="5191125"/>
            <a:ext cx="129540" cy="19367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 flipV="1">
            <a:off x="8708390" y="4118610"/>
            <a:ext cx="140335" cy="172085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>
            <a:off x="7486014" y="3678555"/>
            <a:ext cx="375920" cy="1270"/>
          </a:xfrm>
          <a:prstGeom prst="line"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0">
            <a:off x="3046095" y="2724150"/>
            <a:ext cx="997585" cy="3333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3099435" y="2756535"/>
            <a:ext cx="9874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단도체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7196455" y="2445385"/>
            <a:ext cx="890905" cy="268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7185660" y="2359660"/>
            <a:ext cx="10090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복도체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3110230" y="4568825"/>
            <a:ext cx="955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4도체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7143115" y="4493895"/>
            <a:ext cx="1126490" cy="365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7313930" y="4483100"/>
            <a:ext cx="10299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6도체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30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혜성 장</dc:creator>
  <cp:lastModifiedBy>혜성 장</cp:lastModifiedBy>
</cp:coreProperties>
</file>