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2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F1A5A-5AC3-4A11-9117-1ECF22D56AB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495D38-AEB9-4B8E-8C16-A934566C49A4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충분한 절연 내력</a:t>
          </a:r>
          <a:endParaRPr lang="ko-KR" altLang="en-US" sz="2400" dirty="0"/>
        </a:p>
      </dgm:t>
    </dgm:pt>
    <dgm:pt modelId="{A4F6C545-275D-49C3-9F67-F91367341D4E}" type="parTrans" cxnId="{DCE00AF8-4E91-4FC9-97CE-9D315F74D247}">
      <dgm:prSet/>
      <dgm:spPr/>
      <dgm:t>
        <a:bodyPr/>
        <a:lstStyle/>
        <a:p>
          <a:pPr latinLnBrk="1"/>
          <a:endParaRPr lang="ko-KR" altLang="en-US"/>
        </a:p>
      </dgm:t>
    </dgm:pt>
    <dgm:pt modelId="{043AFE1C-78BD-4D7F-BB86-41D0DE825C73}" type="sibTrans" cxnId="{DCE00AF8-4E91-4FC9-97CE-9D315F74D247}">
      <dgm:prSet/>
      <dgm:spPr/>
      <dgm:t>
        <a:bodyPr/>
        <a:lstStyle/>
        <a:p>
          <a:pPr latinLnBrk="1"/>
          <a:endParaRPr lang="ko-KR" altLang="en-US"/>
        </a:p>
      </dgm:t>
    </dgm:pt>
    <dgm:pt modelId="{2CB409AC-9B9B-44B7-843B-D13F9653D4FD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기계적 강도 유지</a:t>
          </a:r>
          <a:endParaRPr lang="en-US" altLang="ko-KR" sz="2400" dirty="0" smtClean="0"/>
        </a:p>
      </dgm:t>
    </dgm:pt>
    <dgm:pt modelId="{87149D27-2D10-4FCB-B8DF-5F2FE694FFF0}" type="parTrans" cxnId="{E288DC5D-34AC-4F69-B153-DA2EB897C37C}">
      <dgm:prSet/>
      <dgm:spPr/>
      <dgm:t>
        <a:bodyPr/>
        <a:lstStyle/>
        <a:p>
          <a:pPr latinLnBrk="1"/>
          <a:endParaRPr lang="ko-KR" altLang="en-US"/>
        </a:p>
      </dgm:t>
    </dgm:pt>
    <dgm:pt modelId="{CD61A86C-0C65-4741-8A3E-ECF6E357B331}" type="sibTrans" cxnId="{E288DC5D-34AC-4F69-B153-DA2EB897C37C}">
      <dgm:prSet/>
      <dgm:spPr/>
      <dgm:t>
        <a:bodyPr/>
        <a:lstStyle/>
        <a:p>
          <a:pPr latinLnBrk="1"/>
          <a:endParaRPr lang="ko-KR" altLang="en-US"/>
        </a:p>
      </dgm:t>
    </dgm:pt>
    <dgm:pt modelId="{28894B1F-FB97-4731-86D0-8332C60C80D6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적은 누설전류</a:t>
          </a:r>
          <a:endParaRPr lang="ko-KR" altLang="en-US" sz="2400" dirty="0"/>
        </a:p>
      </dgm:t>
    </dgm:pt>
    <dgm:pt modelId="{77E37476-4D11-4804-BE5D-1D61B3C9CEAC}" type="parTrans" cxnId="{BE775ED4-0FAF-4E8E-9071-FD63DD49852E}">
      <dgm:prSet/>
      <dgm:spPr/>
      <dgm:t>
        <a:bodyPr/>
        <a:lstStyle/>
        <a:p>
          <a:pPr latinLnBrk="1"/>
          <a:endParaRPr lang="ko-KR" altLang="en-US"/>
        </a:p>
      </dgm:t>
    </dgm:pt>
    <dgm:pt modelId="{F3A9A6A9-39DB-461D-A401-B0669BDFC14A}" type="sibTrans" cxnId="{BE775ED4-0FAF-4E8E-9071-FD63DD49852E}">
      <dgm:prSet/>
      <dgm:spPr/>
      <dgm:t>
        <a:bodyPr/>
        <a:lstStyle/>
        <a:p>
          <a:pPr latinLnBrk="1"/>
          <a:endParaRPr lang="ko-KR" altLang="en-US"/>
        </a:p>
      </dgm:t>
    </dgm:pt>
    <dgm:pt modelId="{EE2C6088-E566-429A-9720-904020CB048A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열화 발생 </a:t>
          </a:r>
          <a:r>
            <a:rPr lang="en-US" altLang="ko-KR" sz="2400" dirty="0" smtClean="0"/>
            <a:t>X</a:t>
          </a:r>
          <a:endParaRPr lang="ko-KR" altLang="en-US" sz="2400" dirty="0"/>
        </a:p>
      </dgm:t>
    </dgm:pt>
    <dgm:pt modelId="{7247DF2E-D1A6-44F2-B29C-10A4ADAC36ED}" type="parTrans" cxnId="{31F81EED-4EA0-4E62-9C0E-9427B2B36E3D}">
      <dgm:prSet/>
      <dgm:spPr/>
      <dgm:t>
        <a:bodyPr/>
        <a:lstStyle/>
        <a:p>
          <a:pPr latinLnBrk="1"/>
          <a:endParaRPr lang="ko-KR" altLang="en-US"/>
        </a:p>
      </dgm:t>
    </dgm:pt>
    <dgm:pt modelId="{6F9FFBAE-87D4-497A-A1EF-F7DACFBD8F50}" type="sibTrans" cxnId="{31F81EED-4EA0-4E62-9C0E-9427B2B36E3D}">
      <dgm:prSet/>
      <dgm:spPr/>
      <dgm:t>
        <a:bodyPr/>
        <a:lstStyle/>
        <a:p>
          <a:pPr latinLnBrk="1"/>
          <a:endParaRPr lang="ko-KR" altLang="en-US"/>
        </a:p>
      </dgm:t>
    </dgm:pt>
    <dgm:pt modelId="{14E1EE8E-2CF8-4D6B-83D6-1E8DE965B425}" type="pres">
      <dgm:prSet presAssocID="{30AF1A5A-5AC3-4A11-9117-1ECF22D56AB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870E56-CD62-43B1-B9ED-791D12EDFF4C}" type="pres">
      <dgm:prSet presAssocID="{30AF1A5A-5AC3-4A11-9117-1ECF22D56AB1}" presName="diamond" presStyleLbl="bgShp" presStyleIdx="0" presStyleCnt="1"/>
      <dgm:spPr/>
    </dgm:pt>
    <dgm:pt modelId="{2B3F4402-D1E8-44E7-80DC-7E5B1EF6B57E}" type="pres">
      <dgm:prSet presAssocID="{30AF1A5A-5AC3-4A11-9117-1ECF22D56AB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8DB953-8671-47C6-A251-A7CB2C19B9AD}" type="pres">
      <dgm:prSet presAssocID="{30AF1A5A-5AC3-4A11-9117-1ECF22D56AB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E23585-FE63-414D-A6D1-D05DA12D4E00}" type="pres">
      <dgm:prSet presAssocID="{30AF1A5A-5AC3-4A11-9117-1ECF22D56AB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CADCE2-6767-4A0C-9F3B-6D9C810922A3}" type="pres">
      <dgm:prSet presAssocID="{30AF1A5A-5AC3-4A11-9117-1ECF22D56AB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7C7621-6812-4B29-ACDB-161267E2E20B}" type="presOf" srcId="{28894B1F-FB97-4731-86D0-8332C60C80D6}" destId="{F1E23585-FE63-414D-A6D1-D05DA12D4E00}" srcOrd="0" destOrd="0" presId="urn:microsoft.com/office/officeart/2005/8/layout/matrix3"/>
    <dgm:cxn modelId="{199149BB-6273-4249-86F8-88D25FF34184}" type="presOf" srcId="{30AF1A5A-5AC3-4A11-9117-1ECF22D56AB1}" destId="{14E1EE8E-2CF8-4D6B-83D6-1E8DE965B425}" srcOrd="0" destOrd="0" presId="urn:microsoft.com/office/officeart/2005/8/layout/matrix3"/>
    <dgm:cxn modelId="{012788B7-033A-46A6-9E2C-5E905AA8358A}" type="presOf" srcId="{2CB409AC-9B9B-44B7-843B-D13F9653D4FD}" destId="{D98DB953-8671-47C6-A251-A7CB2C19B9AD}" srcOrd="0" destOrd="0" presId="urn:microsoft.com/office/officeart/2005/8/layout/matrix3"/>
    <dgm:cxn modelId="{E288DC5D-34AC-4F69-B153-DA2EB897C37C}" srcId="{30AF1A5A-5AC3-4A11-9117-1ECF22D56AB1}" destId="{2CB409AC-9B9B-44B7-843B-D13F9653D4FD}" srcOrd="1" destOrd="0" parTransId="{87149D27-2D10-4FCB-B8DF-5F2FE694FFF0}" sibTransId="{CD61A86C-0C65-4741-8A3E-ECF6E357B331}"/>
    <dgm:cxn modelId="{31F81EED-4EA0-4E62-9C0E-9427B2B36E3D}" srcId="{30AF1A5A-5AC3-4A11-9117-1ECF22D56AB1}" destId="{EE2C6088-E566-429A-9720-904020CB048A}" srcOrd="3" destOrd="0" parTransId="{7247DF2E-D1A6-44F2-B29C-10A4ADAC36ED}" sibTransId="{6F9FFBAE-87D4-497A-A1EF-F7DACFBD8F50}"/>
    <dgm:cxn modelId="{8185F971-039F-4258-84F7-639CE471A4D9}" type="presOf" srcId="{6A495D38-AEB9-4B8E-8C16-A934566C49A4}" destId="{2B3F4402-D1E8-44E7-80DC-7E5B1EF6B57E}" srcOrd="0" destOrd="0" presId="urn:microsoft.com/office/officeart/2005/8/layout/matrix3"/>
    <dgm:cxn modelId="{DCE00AF8-4E91-4FC9-97CE-9D315F74D247}" srcId="{30AF1A5A-5AC3-4A11-9117-1ECF22D56AB1}" destId="{6A495D38-AEB9-4B8E-8C16-A934566C49A4}" srcOrd="0" destOrd="0" parTransId="{A4F6C545-275D-49C3-9F67-F91367341D4E}" sibTransId="{043AFE1C-78BD-4D7F-BB86-41D0DE825C73}"/>
    <dgm:cxn modelId="{BE775ED4-0FAF-4E8E-9071-FD63DD49852E}" srcId="{30AF1A5A-5AC3-4A11-9117-1ECF22D56AB1}" destId="{28894B1F-FB97-4731-86D0-8332C60C80D6}" srcOrd="2" destOrd="0" parTransId="{77E37476-4D11-4804-BE5D-1D61B3C9CEAC}" sibTransId="{F3A9A6A9-39DB-461D-A401-B0669BDFC14A}"/>
    <dgm:cxn modelId="{93327051-0A06-4127-9A08-EBA67E635268}" type="presOf" srcId="{EE2C6088-E566-429A-9720-904020CB048A}" destId="{B9CADCE2-6767-4A0C-9F3B-6D9C810922A3}" srcOrd="0" destOrd="0" presId="urn:microsoft.com/office/officeart/2005/8/layout/matrix3"/>
    <dgm:cxn modelId="{1A50E0C5-6DA1-43DF-843C-B19E3456E02C}" type="presParOf" srcId="{14E1EE8E-2CF8-4D6B-83D6-1E8DE965B425}" destId="{3B870E56-CD62-43B1-B9ED-791D12EDFF4C}" srcOrd="0" destOrd="0" presId="urn:microsoft.com/office/officeart/2005/8/layout/matrix3"/>
    <dgm:cxn modelId="{0A9D2C6A-BDD9-4B92-994F-D82B9D5D59E6}" type="presParOf" srcId="{14E1EE8E-2CF8-4D6B-83D6-1E8DE965B425}" destId="{2B3F4402-D1E8-44E7-80DC-7E5B1EF6B57E}" srcOrd="1" destOrd="0" presId="urn:microsoft.com/office/officeart/2005/8/layout/matrix3"/>
    <dgm:cxn modelId="{2A1B97E4-CD9D-48F3-92FF-02CD70BD2D90}" type="presParOf" srcId="{14E1EE8E-2CF8-4D6B-83D6-1E8DE965B425}" destId="{D98DB953-8671-47C6-A251-A7CB2C19B9AD}" srcOrd="2" destOrd="0" presId="urn:microsoft.com/office/officeart/2005/8/layout/matrix3"/>
    <dgm:cxn modelId="{37FDE1BD-6A1E-4840-948C-4869255C11CF}" type="presParOf" srcId="{14E1EE8E-2CF8-4D6B-83D6-1E8DE965B425}" destId="{F1E23585-FE63-414D-A6D1-D05DA12D4E00}" srcOrd="3" destOrd="0" presId="urn:microsoft.com/office/officeart/2005/8/layout/matrix3"/>
    <dgm:cxn modelId="{376A8E63-8BB4-478D-A37A-68EC2DDA50AA}" type="presParOf" srcId="{14E1EE8E-2CF8-4D6B-83D6-1E8DE965B425}" destId="{B9CADCE2-6767-4A0C-9F3B-6D9C810922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70E56-CD62-43B1-B9ED-791D12EDFF4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F4402-D1E8-44E7-80DC-7E5B1EF6B57E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충분한 절연 내력</a:t>
          </a:r>
          <a:endParaRPr lang="ko-KR" altLang="en-US" sz="2400" kern="1200" dirty="0"/>
        </a:p>
      </dsp:txBody>
      <dsp:txXfrm>
        <a:off x="2367950" y="516132"/>
        <a:ext cx="1592793" cy="1592793"/>
      </dsp:txXfrm>
    </dsp:sp>
    <dsp:sp modelId="{D98DB953-8671-47C6-A251-A7CB2C19B9AD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기계적 강도 유지</a:t>
          </a:r>
          <a:endParaRPr lang="en-US" altLang="ko-KR" sz="2400" kern="1200" dirty="0" smtClean="0"/>
        </a:p>
      </dsp:txBody>
      <dsp:txXfrm>
        <a:off x="4268855" y="516132"/>
        <a:ext cx="1592793" cy="1592793"/>
      </dsp:txXfrm>
    </dsp:sp>
    <dsp:sp modelId="{F1E23585-FE63-414D-A6D1-D05DA12D4E00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적은 누설전류</a:t>
          </a:r>
          <a:endParaRPr lang="ko-KR" altLang="en-US" sz="2400" kern="1200" dirty="0"/>
        </a:p>
      </dsp:txBody>
      <dsp:txXfrm>
        <a:off x="2367950" y="2417036"/>
        <a:ext cx="1592793" cy="1592793"/>
      </dsp:txXfrm>
    </dsp:sp>
    <dsp:sp modelId="{B9CADCE2-6767-4A0C-9F3B-6D9C810922A3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열화 발생 </a:t>
          </a:r>
          <a:r>
            <a:rPr lang="en-US" altLang="ko-KR" sz="2400" kern="1200" dirty="0" smtClean="0"/>
            <a:t>X</a:t>
          </a:r>
          <a:endParaRPr lang="ko-KR" altLang="en-US" sz="2400" kern="1200" dirty="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216BC-2BCA-4DD5-BE86-F2C7F82B53AF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203FE3-0BE2-4B73-A3CE-B4703CE1EB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53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6C94E-C8F2-46F8-8D2F-560A4C9A4320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9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388438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1110949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C4E54-2631-4529-BB83-1D21A6F35C67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0CBD0-082A-47C5-9AEA-E966810D00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94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F70E7-78B2-4297-A044-8FF750854E2C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4D7D9-CC2A-44AA-80D7-73D39B7B97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56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FD59-8273-47D9-935B-6A615623A7A1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20D-42C3-44C5-B520-2345D0B6BF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2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F289-03A1-48E1-9CE2-25427E95097B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92BF-08E1-44DF-8E60-656F175B01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660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3F66-FE49-4825-A77D-B5B8FD0A75AB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D94BA-AE01-4C86-ADA4-6099BC2BA4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93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4053-A685-416D-B21C-9F4B53C98934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5145-396B-4676-BBD9-812951E37F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1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F28FA-182E-4EBA-8A3E-E8A9505BC989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07CB-4477-4ED9-ADD4-11A149EE32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44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46A9-A18F-46C4-9F8C-E2EEF1B6F9DD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B2E04-FDC9-4372-9E02-2FB1A5F939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614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77B50-7EBB-4650-A912-A4325B3D6937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43F9-9855-4D47-8C14-F0CB13BE1F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56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5161-6359-4A42-B417-2E1A22E7D347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75558-61B1-4676-9302-B92D389F0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566D-BF3E-44C6-80B1-BAD25E99DB1C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B9A88-C57D-44A4-8C5C-7EAD6F2A86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13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4CF537-6F32-415C-8AB8-D147454CE4D1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711B65-86F8-4A28-9862-3103089496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53396" y="252867"/>
            <a:ext cx="7772400" cy="756000"/>
          </a:xfrm>
        </p:spPr>
        <p:txBody>
          <a:bodyPr/>
          <a:lstStyle/>
          <a:p>
            <a:r>
              <a:rPr lang="ko-KR" alt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애자의 종류와 특징</a:t>
            </a:r>
            <a:endParaRPr lang="en-GB" altLang="en-US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4603524" y="1279071"/>
            <a:ext cx="6400800" cy="503465"/>
          </a:xfrm>
        </p:spPr>
        <p:txBody>
          <a:bodyPr/>
          <a:lstStyle/>
          <a:p>
            <a:r>
              <a:rPr lang="ko-KR" altLang="en-US" dirty="0"/>
              <a:t>조현수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/>
              <a:t>목차</a:t>
            </a:r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4844" y="1700808"/>
            <a:ext cx="6519018" cy="1029615"/>
            <a:chOff x="823769" y="1634441"/>
            <a:chExt cx="6519018" cy="1029615"/>
          </a:xfrm>
        </p:grpSpPr>
        <p:sp>
          <p:nvSpPr>
            <p:cNvPr id="2" name="직사각형 1"/>
            <p:cNvSpPr/>
            <p:nvPr/>
          </p:nvSpPr>
          <p:spPr>
            <a:xfrm>
              <a:off x="1297157" y="2042928"/>
              <a:ext cx="6045630" cy="6211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애자의 정의 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="" xmlns:a16="http://schemas.microsoft.com/office/drawing/2014/main" id="{D3D2DD28-3032-EB44-87DE-16F6F4312FD2}"/>
                </a:ext>
              </a:extLst>
            </p:cNvPr>
            <p:cNvSpPr/>
            <p:nvPr/>
          </p:nvSpPr>
          <p:spPr>
            <a:xfrm>
              <a:off x="823769" y="1634441"/>
              <a:ext cx="946777" cy="878875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39387" y="3218237"/>
            <a:ext cx="6519018" cy="1027133"/>
            <a:chOff x="823769" y="1634441"/>
            <a:chExt cx="6519018" cy="1027133"/>
          </a:xfrm>
        </p:grpSpPr>
        <p:sp>
          <p:nvSpPr>
            <p:cNvPr id="10" name="직사각형 9"/>
            <p:cNvSpPr/>
            <p:nvPr/>
          </p:nvSpPr>
          <p:spPr>
            <a:xfrm>
              <a:off x="1297157" y="2040446"/>
              <a:ext cx="6045630" cy="6211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애자의 분류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="" xmlns:a16="http://schemas.microsoft.com/office/drawing/2014/main" id="{D3D2DD28-3032-EB44-87DE-16F6F4312FD2}"/>
                </a:ext>
              </a:extLst>
            </p:cNvPr>
            <p:cNvSpPr/>
            <p:nvPr/>
          </p:nvSpPr>
          <p:spPr>
            <a:xfrm>
              <a:off x="823769" y="1634441"/>
              <a:ext cx="946777" cy="878875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39387" y="4803202"/>
            <a:ext cx="6510093" cy="1032283"/>
            <a:chOff x="832694" y="1631773"/>
            <a:chExt cx="6510093" cy="1032283"/>
          </a:xfrm>
        </p:grpSpPr>
        <p:sp>
          <p:nvSpPr>
            <p:cNvPr id="13" name="직사각형 12"/>
            <p:cNvSpPr/>
            <p:nvPr/>
          </p:nvSpPr>
          <p:spPr>
            <a:xfrm>
              <a:off x="1297157" y="2042928"/>
              <a:ext cx="6045630" cy="6211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애자의 조건 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다이아몬드 13">
              <a:extLst>
                <a:ext uri="{FF2B5EF4-FFF2-40B4-BE49-F238E27FC236}">
                  <a16:creationId xmlns="" xmlns:a16="http://schemas.microsoft.com/office/drawing/2014/main" id="{D3D2DD28-3032-EB44-87DE-16F6F4312FD2}"/>
                </a:ext>
              </a:extLst>
            </p:cNvPr>
            <p:cNvSpPr/>
            <p:nvPr/>
          </p:nvSpPr>
          <p:spPr>
            <a:xfrm>
              <a:off x="832694" y="1631773"/>
              <a:ext cx="946777" cy="878875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애자의 정의</a:t>
            </a:r>
            <a:endParaRPr lang="en-GB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755223" cy="318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2348880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애자란</a:t>
            </a:r>
            <a:r>
              <a:rPr lang="en-US" altLang="ko-KR" sz="3200" dirty="0" smtClean="0"/>
              <a:t>?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14096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철탑과 전선 사이를</a:t>
            </a:r>
            <a:r>
              <a:rPr lang="ko-KR" altLang="en-US" dirty="0" smtClean="0">
                <a:solidFill>
                  <a:srgbClr val="FF0000"/>
                </a:solidFill>
              </a:rPr>
              <a:t>  절연 </a:t>
            </a:r>
            <a:r>
              <a:rPr lang="ko-KR" altLang="en-US" dirty="0" smtClean="0"/>
              <a:t>시키고 지지하는 목적을 가진 절연물질을 말합니다</a:t>
            </a:r>
            <a:r>
              <a:rPr lang="en-US" altLang="ko-KR" dirty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4754" y="544522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 </a:t>
            </a:r>
            <a:r>
              <a:rPr lang="ko-KR" altLang="en-US" sz="2400" dirty="0" smtClean="0"/>
              <a:t>현수형 애자철탑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96946" y="45000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용도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73215" y="52605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절연과 전선 지지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애자의 분류 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774650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자기를 쓰는 이유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0689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옥외에서 사용해도 변질이 되지 않음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절연 효과를  증대 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기계 적으로 </a:t>
            </a:r>
            <a:r>
              <a:rPr lang="ko-KR" altLang="en-US" dirty="0" err="1" smtClean="0"/>
              <a:t>튼튼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56612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※</a:t>
            </a:r>
            <a:r>
              <a:rPr lang="ko-KR" altLang="en-US" dirty="0" smtClean="0"/>
              <a:t>주로 세라믹 자기를 쓴다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2708920"/>
            <a:ext cx="4268995" cy="23762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6176" y="551723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애자의 구조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애자의 분류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90" y="2599188"/>
            <a:ext cx="3744416" cy="3581380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0800000">
            <a:off x="1733060" y="2751274"/>
            <a:ext cx="720080" cy="66077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2204864"/>
            <a:ext cx="1733060" cy="1207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자주 사용되고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초고압을</a:t>
            </a:r>
            <a:r>
              <a:rPr lang="ko-KR" altLang="en-US" sz="1600" dirty="0" smtClean="0">
                <a:solidFill>
                  <a:schemeClr val="tx1"/>
                </a:solidFill>
              </a:rPr>
              <a:t> 견딤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4869160"/>
            <a:ext cx="1979711" cy="12991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송배전용 철도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및 통신으로 단독으로 쓰임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6194310" y="5240642"/>
            <a:ext cx="1113994" cy="4926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0800000" flipV="1">
            <a:off x="1979712" y="5347868"/>
            <a:ext cx="750709" cy="40396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452320" y="4729449"/>
            <a:ext cx="1584176" cy="1236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66kv</a:t>
            </a:r>
            <a:r>
              <a:rPr lang="ko-KR" altLang="en-US" dirty="0" smtClean="0">
                <a:solidFill>
                  <a:schemeClr val="tx1"/>
                </a:solidFill>
              </a:rPr>
              <a:t>에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45026" y="6191426"/>
            <a:ext cx="3631029" cy="549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습기가 많은 지역에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162058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dirty="0" smtClean="0"/>
              <a:t>모양에 따른 분류</a:t>
            </a:r>
            <a:endParaRPr lang="ko-KR" altLang="en-US" sz="2800" dirty="0"/>
          </a:p>
        </p:txBody>
      </p:sp>
      <p:sp>
        <p:nvSpPr>
          <p:cNvPr id="41" name="직사각형 40"/>
          <p:cNvSpPr/>
          <p:nvPr/>
        </p:nvSpPr>
        <p:spPr>
          <a:xfrm>
            <a:off x="5148064" y="2924944"/>
            <a:ext cx="136815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애자의 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16747"/>
              </p:ext>
            </p:extLst>
          </p:nvPr>
        </p:nvGraphicFramePr>
        <p:xfrm>
          <a:off x="2508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2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608" cy="7190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" name="웃는 얼굴 5"/>
          <p:cNvSpPr/>
          <p:nvPr/>
        </p:nvSpPr>
        <p:spPr>
          <a:xfrm>
            <a:off x="3491880" y="1412776"/>
            <a:ext cx="1994520" cy="185942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9752" y="3602630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~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8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4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0B0E3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103</Words>
  <Application>Microsoft Office PowerPoint</Application>
  <PresentationFormat>화면 슬라이드 쇼(4:3)</PresentationFormat>
  <Paragraphs>42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애자의 종류와 특징</vt:lpstr>
      <vt:lpstr>목차</vt:lpstr>
      <vt:lpstr>애자의 정의</vt:lpstr>
      <vt:lpstr>애자의 분류 </vt:lpstr>
      <vt:lpstr>애자의 분류</vt:lpstr>
      <vt:lpstr>애자의 조건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Lines PowerPoint Presentation</dc:title>
  <dc:creator>jontypearce</dc:creator>
  <cp:lastModifiedBy>tea01</cp:lastModifiedBy>
  <cp:revision>24</cp:revision>
  <dcterms:created xsi:type="dcterms:W3CDTF">2011-07-11T11:56:50Z</dcterms:created>
  <dcterms:modified xsi:type="dcterms:W3CDTF">2017-05-30T02:12:12Z</dcterms:modified>
</cp:coreProperties>
</file>