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5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36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D0E75A-CF10-4BEF-AB21-B88C4A70DF04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B8B0D-B936-4839-B9AB-5F55F1251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688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B8B0D-B936-4839-B9AB-5F55F12517A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221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E206-9386-47C7-89FB-473A8B733016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4A03-7CAA-4179-B487-281351462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704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E206-9386-47C7-89FB-473A8B733016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4A03-7CAA-4179-B487-281351462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541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E206-9386-47C7-89FB-473A8B733016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4A03-7CAA-4179-B487-281351462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935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5371-C4EE-4692-9D08-FAFEF0704B45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EC55A-41B9-48AB-BD96-21479BD51C0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5371-C4EE-4692-9D08-FAFEF0704B45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EC55A-41B9-48AB-BD96-21479BD51C0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5371-C4EE-4692-9D08-FAFEF0704B45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EC55A-41B9-48AB-BD96-21479BD51C0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5371-C4EE-4692-9D08-FAFEF0704B45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EC55A-41B9-48AB-BD96-21479BD51C0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5371-C4EE-4692-9D08-FAFEF0704B45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EC55A-41B9-48AB-BD96-21479BD51C0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5371-C4EE-4692-9D08-FAFEF0704B45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EC55A-41B9-48AB-BD96-21479BD51C0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5371-C4EE-4692-9D08-FAFEF0704B45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EC55A-41B9-48AB-BD96-21479BD51C0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5371-C4EE-4692-9D08-FAFEF0704B45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EC55A-41B9-48AB-BD96-21479BD51C0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E206-9386-47C7-89FB-473A8B733016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4A03-7CAA-4179-B487-281351462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5491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5371-C4EE-4692-9D08-FAFEF0704B45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EC55A-41B9-48AB-BD96-21479BD51C0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5371-C4EE-4692-9D08-FAFEF0704B45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EC55A-41B9-48AB-BD96-21479BD51C0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5371-C4EE-4692-9D08-FAFEF0704B45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EC55A-41B9-48AB-BD96-21479BD51C0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E206-9386-47C7-89FB-473A8B733016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4A03-7CAA-4179-B487-281351462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152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E206-9386-47C7-89FB-473A8B733016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4A03-7CAA-4179-B487-281351462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432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E206-9386-47C7-89FB-473A8B733016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4A03-7CAA-4179-B487-281351462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86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E206-9386-47C7-89FB-473A8B733016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4A03-7CAA-4179-B487-281351462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278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E206-9386-47C7-89FB-473A8B733016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4A03-7CAA-4179-B487-281351462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03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E206-9386-47C7-89FB-473A8B733016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4A03-7CAA-4179-B487-281351462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76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E206-9386-47C7-89FB-473A8B733016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4A03-7CAA-4179-B487-281351462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49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4E206-9386-47C7-89FB-473A8B733016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94A03-7CAA-4179-B487-281351462F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633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354E206-9386-47C7-89FB-473A8B733016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D794A03-7CAA-4179-B487-281351462FB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1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3933056"/>
          </a:xfrm>
          <a:prstGeom prst="rect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어린이 라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630" y="4567705"/>
            <a:ext cx="2448272" cy="228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635896" y="4567705"/>
            <a:ext cx="3044722" cy="1021535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sz="4000" b="1" dirty="0" err="1" smtClean="0">
                <a:solidFill>
                  <a:schemeClr val="tx1"/>
                </a:solidFill>
              </a:rPr>
              <a:t>정예찬</a:t>
            </a:r>
            <a:endParaRPr lang="en-US" altLang="ko-KR" sz="4000" b="1" dirty="0" smtClean="0">
              <a:solidFill>
                <a:schemeClr val="tx1"/>
              </a:solidFill>
            </a:endParaRPr>
          </a:p>
          <a:p>
            <a:r>
              <a:rPr lang="ko-KR" altLang="en-US" sz="4000" b="1" dirty="0" smtClean="0">
                <a:solidFill>
                  <a:schemeClr val="tx1"/>
                </a:solidFill>
              </a:rPr>
              <a:t>김민</a:t>
            </a:r>
            <a:r>
              <a:rPr lang="ko-KR" altLang="en-US" sz="4000" b="1" dirty="0">
                <a:solidFill>
                  <a:schemeClr val="tx1"/>
                </a:solidFill>
              </a:rPr>
              <a:t>철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810148" y="2276872"/>
            <a:ext cx="6059735" cy="1102432"/>
          </a:xfrm>
        </p:spPr>
        <p:txBody>
          <a:bodyPr/>
          <a:lstStyle/>
          <a:p>
            <a:r>
              <a:rPr lang="ko-KR" altLang="en-US" dirty="0" smtClean="0"/>
              <a:t>변압기</a:t>
            </a:r>
            <a:endParaRPr lang="ko-KR" altLang="en-US" dirty="0"/>
          </a:p>
        </p:txBody>
      </p:sp>
      <p:pic>
        <p:nvPicPr>
          <p:cNvPr id="1026" name="Picture 2" descr="뽀로로친구들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792" y="4459643"/>
            <a:ext cx="1872208" cy="2394910"/>
          </a:xfrm>
          <a:prstGeom prst="rect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effectLst>
            <a:reflection stA="99000" endPos="0" dist="50800" dir="5400000" sy="-100000" algn="bl" rotWithShape="0"/>
          </a:effectLst>
        </p:spPr>
      </p:pic>
      <p:pic>
        <p:nvPicPr>
          <p:cNvPr id="1028" name="Picture 4" descr="훗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36987"/>
            <a:ext cx="1872208" cy="241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68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9665" y="263288"/>
            <a:ext cx="6512511" cy="1143000"/>
          </a:xfrm>
        </p:spPr>
        <p:txBody>
          <a:bodyPr/>
          <a:lstStyle/>
          <a:p>
            <a:r>
              <a:rPr lang="ko-KR" altLang="en-US" dirty="0" smtClean="0"/>
              <a:t>생활에서의 </a:t>
            </a:r>
            <a:r>
              <a:rPr lang="ko-KR" altLang="en-US" dirty="0" smtClean="0"/>
              <a:t>변압기</a:t>
            </a:r>
            <a:endParaRPr lang="ko-KR" altLang="en-US" dirty="0"/>
          </a:p>
        </p:txBody>
      </p:sp>
      <p:pic>
        <p:nvPicPr>
          <p:cNvPr id="1026" name="Picture 2" descr="C:\Users\com07\Desktop\새 폴더\변전소 변압기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00696"/>
            <a:ext cx="3601870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3848869" y="1234356"/>
            <a:ext cx="5004048" cy="4736182"/>
            <a:chOff x="4139952" y="1124744"/>
            <a:chExt cx="5004048" cy="4736182"/>
          </a:xfrm>
        </p:grpSpPr>
        <p:pic>
          <p:nvPicPr>
            <p:cNvPr id="1027" name="Picture 3" descr="C:\Users\com07\Desktop\새 폴더\휴대폰 충전기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2" y="1124744"/>
              <a:ext cx="2524125" cy="1809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Users\com07\Desktop\새 폴더\주상변압기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2" y="3212976"/>
              <a:ext cx="2354957" cy="2647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com07\Desktop\새 폴더\데스크탑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400" y="1268760"/>
              <a:ext cx="2133600" cy="213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77539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919665" y="263288"/>
            <a:ext cx="6512511" cy="1143000"/>
          </a:xfrm>
        </p:spPr>
        <p:txBody>
          <a:bodyPr/>
          <a:lstStyle/>
          <a:p>
            <a:r>
              <a:rPr lang="ko-KR" altLang="en-US" dirty="0" smtClean="0"/>
              <a:t>변압기의 원리</a:t>
            </a:r>
            <a:endParaRPr lang="ko-KR" altLang="en-US" dirty="0"/>
          </a:p>
        </p:txBody>
      </p:sp>
      <p:pic>
        <p:nvPicPr>
          <p:cNvPr id="2050" name="Picture 2" descr="C:\Users\com07\Desktop\새 폴더\전자유도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556792"/>
            <a:ext cx="250507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41464" y="1671092"/>
            <a:ext cx="62071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변압기는 코일에 </a:t>
            </a:r>
            <a:r>
              <a:rPr lang="ko-KR" altLang="en-US" dirty="0" err="1" smtClean="0"/>
              <a:t>쇄교하는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자속에</a:t>
            </a:r>
            <a:r>
              <a:rPr lang="ko-KR" altLang="en-US" dirty="0" smtClean="0"/>
              <a:t> 비례하는 </a:t>
            </a:r>
            <a:r>
              <a:rPr lang="ko-KR" altLang="en-US" b="1" dirty="0" smtClean="0">
                <a:solidFill>
                  <a:srgbClr val="FF0000"/>
                </a:solidFill>
              </a:rPr>
              <a:t>전자유도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dirty="0" smtClean="0"/>
              <a:t>현상을 이용하여 한 권선에 교류전력을 다른 권선에 동일한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dirty="0" smtClean="0"/>
              <a:t>주파수의 교류 전력을 변환하는 유도 기기다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512" y="3513782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P=VI </a:t>
            </a:r>
            <a:r>
              <a:rPr lang="ko-KR" altLang="en-US" dirty="0" smtClean="0"/>
              <a:t>와 에너지 보존 법칙에 의하여 변압기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22145" y="3790781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권선수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a=N1/N2,  V1/V2,  E1/E2,  I2/I1</a:t>
            </a:r>
            <a:endParaRPr lang="ko-KR" altLang="en-US" dirty="0"/>
          </a:p>
        </p:txBody>
      </p:sp>
      <p:pic>
        <p:nvPicPr>
          <p:cNvPr id="2051" name="Picture 3" descr="C:\Users\com07\Desktop\새 폴더\4.무선충전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85" y="1168366"/>
            <a:ext cx="7919170" cy="514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17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919665" y="263288"/>
            <a:ext cx="6512511" cy="1143000"/>
          </a:xfrm>
        </p:spPr>
        <p:txBody>
          <a:bodyPr/>
          <a:lstStyle/>
          <a:p>
            <a:r>
              <a:rPr lang="ko-KR" altLang="en-US" dirty="0" smtClean="0"/>
              <a:t>변압기의 결선 방식</a:t>
            </a:r>
            <a:endParaRPr lang="ko-KR" altLang="en-US" dirty="0"/>
          </a:p>
        </p:txBody>
      </p:sp>
      <p:pic>
        <p:nvPicPr>
          <p:cNvPr id="3074" name="Picture 2" descr="C:\Users\com07\Desktop\새 폴더\와이 델타 결선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15331"/>
            <a:ext cx="3067050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1560" y="5013176"/>
            <a:ext cx="2831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/>
              <a:t>승압시</a:t>
            </a:r>
            <a:r>
              <a:rPr lang="en-US" altLang="ko-KR" sz="2400" b="1" dirty="0" smtClean="0"/>
              <a:t>: </a:t>
            </a:r>
            <a:r>
              <a:rPr lang="ko-KR" altLang="en-US" sz="2400" dirty="0"/>
              <a:t>△ </a:t>
            </a:r>
            <a:r>
              <a:rPr lang="en-US" altLang="ko-KR" sz="2400" b="1" dirty="0" smtClean="0"/>
              <a:t>-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Y</a:t>
            </a:r>
            <a:endParaRPr lang="en-US" altLang="ko-KR" sz="2400" b="1" dirty="0" smtClean="0"/>
          </a:p>
          <a:p>
            <a:r>
              <a:rPr lang="ko-KR" altLang="en-US" sz="2400" b="1" dirty="0" err="1" smtClean="0"/>
              <a:t>감압시</a:t>
            </a:r>
            <a:r>
              <a:rPr lang="en-US" altLang="ko-KR" sz="2400" b="1" dirty="0" smtClean="0"/>
              <a:t>: </a:t>
            </a:r>
            <a:r>
              <a:rPr lang="en-US" altLang="ko-KR" sz="2400" dirty="0"/>
              <a:t>Y </a:t>
            </a:r>
            <a:r>
              <a:rPr lang="en-US" altLang="ko-KR" sz="2400" b="1" dirty="0" smtClean="0"/>
              <a:t>- </a:t>
            </a:r>
            <a:r>
              <a:rPr lang="ko-KR" altLang="en-US" sz="2400" dirty="0"/>
              <a:t>△</a:t>
            </a:r>
            <a:endParaRPr lang="ko-KR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3212976"/>
            <a:ext cx="35283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 </a:t>
            </a:r>
            <a:r>
              <a:rPr lang="ko-KR" altLang="en-US" dirty="0" smtClean="0"/>
              <a:t>결선의 특징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 err="1"/>
              <a:t>중성점을</a:t>
            </a:r>
            <a:r>
              <a:rPr lang="ko-KR" altLang="en-US" dirty="0"/>
              <a:t> 통하여 접지하여 이상전압을 방지할 수 있는 반면 제</a:t>
            </a:r>
            <a:r>
              <a:rPr lang="en-US" altLang="ko-KR" dirty="0"/>
              <a:t>3</a:t>
            </a:r>
            <a:r>
              <a:rPr lang="ko-KR" altLang="en-US" dirty="0"/>
              <a:t>고조파 전류에 의하여 통신선 유도장애가</a:t>
            </a:r>
          </a:p>
          <a:p>
            <a:r>
              <a:rPr lang="ko-KR" altLang="en-US" dirty="0" smtClean="0"/>
              <a:t>발생하게 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33788" y="3110756"/>
            <a:ext cx="35283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△ 결선의 </a:t>
            </a:r>
            <a:r>
              <a:rPr lang="ko-KR" altLang="en-US" dirty="0" smtClean="0"/>
              <a:t>특징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Y </a:t>
            </a:r>
            <a:r>
              <a:rPr lang="ko-KR" altLang="en-US" dirty="0"/>
              <a:t>결선과는 다르게 제</a:t>
            </a:r>
            <a:r>
              <a:rPr lang="en-US" altLang="ko-KR" dirty="0"/>
              <a:t>3</a:t>
            </a:r>
            <a:r>
              <a:rPr lang="ko-KR" altLang="en-US" dirty="0"/>
              <a:t>고조파를 유기시켜 통신장애를 방지할 수 있지만 </a:t>
            </a:r>
            <a:r>
              <a:rPr lang="ko-KR" altLang="en-US" dirty="0" err="1"/>
              <a:t>중성점이</a:t>
            </a:r>
            <a:r>
              <a:rPr lang="ko-KR" altLang="en-US" dirty="0"/>
              <a:t> 없어서 이상전압을 막을 </a:t>
            </a:r>
            <a:r>
              <a:rPr lang="ko-KR" altLang="en-US" dirty="0" smtClean="0"/>
              <a:t>수는</a:t>
            </a:r>
            <a:endParaRPr lang="ko-KR" altLang="en-US" dirty="0"/>
          </a:p>
          <a:p>
            <a:r>
              <a:rPr lang="ko-KR" altLang="en-US" dirty="0" smtClean="0"/>
              <a:t>없음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4928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919665" y="263288"/>
            <a:ext cx="6512511" cy="1143000"/>
          </a:xfrm>
        </p:spPr>
        <p:txBody>
          <a:bodyPr/>
          <a:lstStyle/>
          <a:p>
            <a:r>
              <a:rPr lang="ko-KR" altLang="en-US" dirty="0" smtClean="0"/>
              <a:t>변압기의 구성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27584" y="1988840"/>
            <a:ext cx="43765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철심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변압기에서 전자 유도 작용 을 하기</a:t>
            </a:r>
            <a:endParaRPr lang="en-US" altLang="ko-KR" dirty="0" smtClean="0"/>
          </a:p>
          <a:p>
            <a:r>
              <a:rPr lang="ko-KR" altLang="en-US" dirty="0" smtClean="0"/>
              <a:t>위한 </a:t>
            </a:r>
            <a:r>
              <a:rPr lang="ko-KR" altLang="en-US" dirty="0" err="1" smtClean="0"/>
              <a:t>자속의</a:t>
            </a:r>
            <a:r>
              <a:rPr lang="ko-KR" altLang="en-US" dirty="0" smtClean="0"/>
              <a:t> 통로 이다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  <p:pic>
        <p:nvPicPr>
          <p:cNvPr id="5122" name="Picture 2" descr="C:\Users\com07\Desktop\새 폴더\변압기철심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515" y="1311150"/>
            <a:ext cx="3644377" cy="1757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com07\Desktop\새 폴더\히스테리시스손실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656" y="3218285"/>
            <a:ext cx="4737236" cy="287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3528" y="4005064"/>
            <a:ext cx="31115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철심에 의한 </a:t>
            </a:r>
            <a:r>
              <a:rPr lang="ko-KR" altLang="en-US" dirty="0" err="1" smtClean="0"/>
              <a:t>철손</a:t>
            </a:r>
            <a:r>
              <a:rPr lang="ko-KR" altLang="en-US" dirty="0" smtClean="0"/>
              <a:t> 중 </a:t>
            </a:r>
            <a:r>
              <a:rPr lang="ko-KR" altLang="en-US" dirty="0" err="1" smtClean="0">
                <a:solidFill>
                  <a:srgbClr val="FF0000"/>
                </a:solidFill>
              </a:rPr>
              <a:t>와류손</a:t>
            </a:r>
            <a:r>
              <a:rPr lang="ko-KR" altLang="en-US" dirty="0" err="1" smtClean="0"/>
              <a:t>과</a:t>
            </a:r>
            <a:r>
              <a:rPr lang="ko-KR" altLang="en-US" dirty="0" smtClean="0"/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히스테리시스손</a:t>
            </a:r>
            <a:r>
              <a:rPr lang="ko-KR" altLang="en-US" dirty="0" err="1" smtClean="0"/>
              <a:t>이</a:t>
            </a:r>
            <a:r>
              <a:rPr lang="ko-KR" altLang="en-US" dirty="0" smtClean="0"/>
              <a:t>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손실을 줄이기 위해 규소강판을 성층하여 사용합니다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191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919665" y="263288"/>
            <a:ext cx="6512511" cy="1143000"/>
          </a:xfrm>
        </p:spPr>
        <p:txBody>
          <a:bodyPr/>
          <a:lstStyle/>
          <a:p>
            <a:r>
              <a:rPr lang="ko-KR" altLang="en-US" dirty="0" smtClean="0"/>
              <a:t>변압기의 구성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4293096"/>
            <a:ext cx="8039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절연 재료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주 절연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턴간 절연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인출선 절연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절연유</a:t>
            </a:r>
            <a:r>
              <a:rPr lang="en-US" altLang="ko-KR" dirty="0" smtClean="0"/>
              <a:t>, SF6</a:t>
            </a:r>
            <a:r>
              <a:rPr lang="ko-KR" altLang="en-US" dirty="0" smtClean="0"/>
              <a:t>가스</a:t>
            </a:r>
            <a:r>
              <a:rPr lang="en-US" altLang="ko-KR" dirty="0"/>
              <a:t> </a:t>
            </a:r>
            <a:r>
              <a:rPr lang="ko-KR" altLang="en-US" dirty="0" smtClean="0"/>
              <a:t>등이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Picture 4" descr="C:\Users\com07\Desktop\새 폴더\구리 권선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268760"/>
            <a:ext cx="1609725" cy="1364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27584" y="1268760"/>
            <a:ext cx="54617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권</a:t>
            </a:r>
            <a:r>
              <a:rPr lang="ko-KR" altLang="en-US" dirty="0"/>
              <a:t>선</a:t>
            </a:r>
            <a:r>
              <a:rPr lang="en-US" altLang="ko-KR" dirty="0" smtClean="0"/>
              <a:t>: </a:t>
            </a:r>
            <a:r>
              <a:rPr lang="ko-KR" altLang="en-US" dirty="0" smtClean="0"/>
              <a:t>권선용 도체에는 일반적으로 구리를 사용</a:t>
            </a:r>
            <a:endParaRPr lang="en-US" altLang="ko-KR" dirty="0" smtClean="0"/>
          </a:p>
          <a:p>
            <a:r>
              <a:rPr lang="ko-KR" altLang="en-US" dirty="0" smtClean="0"/>
              <a:t>한다 </a:t>
            </a:r>
            <a:r>
              <a:rPr lang="en-US" altLang="ko-KR" dirty="0" smtClean="0"/>
              <a:t>10~20[A] </a:t>
            </a:r>
            <a:r>
              <a:rPr lang="ko-KR" altLang="en-US" dirty="0" smtClean="0"/>
              <a:t>이하의 </a:t>
            </a:r>
            <a:r>
              <a:rPr lang="ko-KR" altLang="en-US" dirty="0" err="1" smtClean="0"/>
              <a:t>소전류에는</a:t>
            </a:r>
            <a:r>
              <a:rPr lang="ko-KR" altLang="en-US" dirty="0" smtClean="0"/>
              <a:t> 환선을 절연하여</a:t>
            </a:r>
            <a:endParaRPr lang="en-US" altLang="ko-KR" dirty="0" smtClean="0"/>
          </a:p>
          <a:p>
            <a:r>
              <a:rPr lang="ko-KR" altLang="en-US" dirty="0" smtClean="0"/>
              <a:t>사용하고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이상의 전류일 때는 단면이 구형인 </a:t>
            </a:r>
            <a:endParaRPr lang="en-US" altLang="ko-KR" dirty="0" smtClean="0"/>
          </a:p>
          <a:p>
            <a:r>
              <a:rPr lang="ko-KR" altLang="en-US" dirty="0" smtClean="0"/>
              <a:t>평각동선을 </a:t>
            </a:r>
            <a:r>
              <a:rPr lang="ko-KR" altLang="en-US" dirty="0"/>
              <a:t>절</a:t>
            </a:r>
            <a:r>
              <a:rPr lang="ko-KR" altLang="en-US" dirty="0" smtClean="0"/>
              <a:t>연하여 사용하며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대전류가</a:t>
            </a:r>
            <a:r>
              <a:rPr lang="ko-KR" altLang="en-US" dirty="0" smtClean="0"/>
              <a:t> 흐를 때는</a:t>
            </a:r>
            <a:endParaRPr lang="en-US" altLang="ko-KR" dirty="0" smtClean="0"/>
          </a:p>
          <a:p>
            <a:r>
              <a:rPr lang="ko-KR" altLang="en-US" dirty="0" smtClean="0"/>
              <a:t>두 개 이상의 절연된 동선을 병렬로 사용한다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권선 배치에는 동심 배치 와 교호 </a:t>
            </a:r>
            <a:r>
              <a:rPr lang="ko-KR" altLang="en-US" dirty="0" err="1" smtClean="0"/>
              <a:t>배치가있다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6146" name="Picture 2" descr="C:\Users\com07\Desktop\새 폴더\옥외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863207"/>
            <a:ext cx="3456384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94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263288"/>
            <a:ext cx="8532441" cy="1005472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1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 smtClean="0"/>
              <a:t>변압기의 여러 가지 냉각 장치</a:t>
            </a:r>
            <a:endParaRPr lang="ko-KR" altLang="en-US" dirty="0"/>
          </a:p>
        </p:txBody>
      </p:sp>
      <p:pic>
        <p:nvPicPr>
          <p:cNvPr id="4098" name="Picture 2" descr="C:\Users\com07\Desktop\새 폴더\송유 풍냉식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50" y="3861048"/>
            <a:ext cx="230505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com07\Desktop\새 폴더\선풍기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263" y="3573016"/>
            <a:ext cx="2159124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95935" y="1498600"/>
            <a:ext cx="46445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유입 </a:t>
            </a:r>
            <a:r>
              <a:rPr lang="ko-KR" altLang="en-US" dirty="0" err="1" smtClean="0"/>
              <a:t>자냉식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유입 </a:t>
            </a:r>
            <a:r>
              <a:rPr lang="ko-KR" altLang="en-US" dirty="0" err="1" smtClean="0"/>
              <a:t>자냉식은</a:t>
            </a:r>
            <a:r>
              <a:rPr lang="ko-KR" altLang="en-US" dirty="0" smtClean="0"/>
              <a:t> 유지 보수가 간단함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말 그대로 기름을 넣어 변압기를 냉각하고 절연유는 대기 온도에 의해 알아서 스스로 온도 낮아짐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47865" y="3481567"/>
            <a:ext cx="20882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송유 </a:t>
            </a:r>
            <a:r>
              <a:rPr lang="ko-KR" altLang="en-US" dirty="0" err="1" smtClean="0"/>
              <a:t>풍냉식</a:t>
            </a:r>
            <a:r>
              <a:rPr lang="en-US" altLang="ko-KR" dirty="0" smtClean="0"/>
              <a:t>: </a:t>
            </a:r>
            <a:r>
              <a:rPr lang="ko-KR" altLang="en-US" dirty="0" smtClean="0"/>
              <a:t>펌프를 이용하여 강제로 기름을 순환시키고 선풍기 같은 냉각 팬을 이용하여 온도를 낮춤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47864" y="5666283"/>
            <a:ext cx="3084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송유 </a:t>
            </a:r>
            <a:r>
              <a:rPr lang="ko-KR" altLang="en-US" dirty="0" err="1" smtClean="0"/>
              <a:t>수냉식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물을 사용하여 </a:t>
            </a:r>
            <a:endParaRPr lang="en-US" altLang="ko-KR" dirty="0" smtClean="0"/>
          </a:p>
          <a:p>
            <a:r>
              <a:rPr lang="ko-KR" altLang="en-US" dirty="0" smtClean="0"/>
              <a:t>온도를 낮춤</a:t>
            </a:r>
            <a:endParaRPr lang="ko-KR" altLang="en-US" dirty="0"/>
          </a:p>
        </p:txBody>
      </p:sp>
      <p:pic>
        <p:nvPicPr>
          <p:cNvPr id="4101" name="Picture 5" descr="C:\Users\com07\Desktop\새 폴더\워터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912" y="5222180"/>
            <a:ext cx="2133700" cy="894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C:\Users\com07\Desktop\새 폴더\기름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78827"/>
            <a:ext cx="1728192" cy="1602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com07\Desktop\새 폴더\변압기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880" y="1844823"/>
            <a:ext cx="1594520" cy="153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08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763688" y="2924944"/>
            <a:ext cx="5360383" cy="1575048"/>
          </a:xfrm>
        </p:spPr>
        <p:txBody>
          <a:bodyPr/>
          <a:lstStyle/>
          <a:p>
            <a:r>
              <a:rPr lang="ko-KR" altLang="en-US" sz="7000" dirty="0" smtClean="0"/>
              <a:t>감사합니다</a:t>
            </a:r>
            <a:endParaRPr lang="ko-KR" altLang="en-US" sz="7000" dirty="0"/>
          </a:p>
        </p:txBody>
      </p:sp>
    </p:spTree>
    <p:extLst>
      <p:ext uri="{BB962C8B-B14F-4D97-AF65-F5344CB8AC3E}">
        <p14:creationId xmlns:p14="http://schemas.microsoft.com/office/powerpoint/2010/main" val="289417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기류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기류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기류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101</TotalTime>
  <Words>249</Words>
  <Application>Microsoft Office PowerPoint</Application>
  <PresentationFormat>화면 슬라이드 쇼(4:3)</PresentationFormat>
  <Paragraphs>36</Paragraphs>
  <Slides>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0" baseType="lpstr">
      <vt:lpstr>디자인 사용자 지정</vt:lpstr>
      <vt:lpstr>기류</vt:lpstr>
      <vt:lpstr>변압기</vt:lpstr>
      <vt:lpstr>생활에서의 변압기</vt:lpstr>
      <vt:lpstr>변압기의 원리</vt:lpstr>
      <vt:lpstr>변압기의 결선 방식</vt:lpstr>
      <vt:lpstr>변압기의 구성</vt:lpstr>
      <vt:lpstr>변압기의 구성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변압기</dc:title>
  <dc:creator>com06</dc:creator>
  <cp:lastModifiedBy>com07</cp:lastModifiedBy>
  <cp:revision>10</cp:revision>
  <dcterms:created xsi:type="dcterms:W3CDTF">2017-05-25T00:05:46Z</dcterms:created>
  <dcterms:modified xsi:type="dcterms:W3CDTF">2017-05-25T01:51:09Z</dcterms:modified>
</cp:coreProperties>
</file>