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70" r:id="rId3"/>
    <p:sldId id="260" r:id="rId4"/>
    <p:sldId id="277" r:id="rId5"/>
    <p:sldId id="279" r:id="rId6"/>
    <p:sldId id="281" r:id="rId7"/>
    <p:sldId id="27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E4FF"/>
    <a:srgbClr val="5FD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91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DC3E-CA4C-46CF-B464-4ECEF617A98F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389CF-050B-46F0-9905-D3A495410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364-B793-40DB-A731-82E78640C2CC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70B-7733-4BA4-BE42-564EDEC2C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2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364-B793-40DB-A731-82E78640C2CC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70B-7733-4BA4-BE42-564EDEC2C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6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364-B793-40DB-A731-82E78640C2CC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70B-7733-4BA4-BE42-564EDEC2C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8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364-B793-40DB-A731-82E78640C2CC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70B-7733-4BA4-BE42-564EDEC2C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9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364-B793-40DB-A731-82E78640C2CC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70B-7733-4BA4-BE42-564EDEC2C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1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364-B793-40DB-A731-82E78640C2CC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70B-7733-4BA4-BE42-564EDEC2C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2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364-B793-40DB-A731-82E78640C2CC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70B-7733-4BA4-BE42-564EDEC2C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0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364-B793-40DB-A731-82E78640C2CC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70B-7733-4BA4-BE42-564EDEC2C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364-B793-40DB-A731-82E78640C2CC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70B-7733-4BA4-BE42-564EDEC2C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364-B793-40DB-A731-82E78640C2CC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70B-7733-4BA4-BE42-564EDEC2C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4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364-B793-40DB-A731-82E78640C2CC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70B-7733-4BA4-BE42-564EDEC2C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B364-B793-40DB-A731-82E78640C2CC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370B-7733-4BA4-BE42-564EDEC2C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5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293096"/>
            <a:ext cx="9143093" cy="25649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" y="-1388"/>
            <a:ext cx="9143298" cy="2854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131840" y="2204864"/>
            <a:ext cx="216024" cy="23762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563888" y="2917393"/>
            <a:ext cx="55274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개폐장치에 대하여</a:t>
            </a:r>
            <a:endParaRPr lang="ko-KR" altLang="en-US" sz="5000" dirty="0">
              <a:solidFill>
                <a:schemeClr val="accent5">
                  <a:lumMod val="60000"/>
                  <a:lumOff val="40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2" y="2708919"/>
            <a:ext cx="3131137" cy="1584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732240" y="3779167"/>
            <a:ext cx="2215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-윤고딕320" pitchFamily="18" charset="-127"/>
                <a:ea typeface="-윤고딕320" pitchFamily="18" charset="-127"/>
              </a:rPr>
              <a:t>BY. </a:t>
            </a:r>
            <a:r>
              <a:rPr lang="ko-KR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-윤고딕320" pitchFamily="18" charset="-127"/>
                <a:ea typeface="-윤고딕320" pitchFamily="18" charset="-127"/>
              </a:rPr>
              <a:t>박지인 </a:t>
            </a:r>
            <a:r>
              <a:rPr lang="en-US" altLang="ko-KR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-윤고딕320" pitchFamily="18" charset="-127"/>
                <a:ea typeface="-윤고딕320" pitchFamily="18" charset="-127"/>
              </a:rPr>
              <a:t>김선</a:t>
            </a:r>
            <a:endParaRPr lang="en-US" altLang="ko-KR" sz="2000" dirty="0" smtClean="0">
              <a:solidFill>
                <a:schemeClr val="accent5">
                  <a:lumMod val="60000"/>
                  <a:lumOff val="40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6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184241"/>
            <a:ext cx="9144000" cy="1673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50774" y="2400591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01</a:t>
            </a:r>
            <a:r>
              <a:rPr lang="ko-KR" altLang="en-US" sz="2400" dirty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24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개폐장치의 정의</a:t>
            </a:r>
            <a:r>
              <a:rPr lang="en-US" altLang="ko-KR" sz="24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endParaRPr lang="ko-KR" altLang="en-US" sz="2400" dirty="0">
              <a:solidFill>
                <a:srgbClr val="00B0F0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3" y="-1387"/>
            <a:ext cx="9143297" cy="22672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50774" y="312399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02 </a:t>
            </a:r>
            <a:r>
              <a:rPr lang="ko-KR" altLang="en-US" sz="2400" dirty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역할과 종류</a:t>
            </a:r>
            <a:r>
              <a:rPr lang="en-US" altLang="ko-KR" sz="2400" dirty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endParaRPr lang="ko-KR" altLang="en-US" sz="2400" dirty="0">
              <a:solidFill>
                <a:srgbClr val="00B0F0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50774" y="3859982"/>
            <a:ext cx="269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03 </a:t>
            </a:r>
            <a:r>
              <a:rPr lang="ko-KR" altLang="en-US" sz="24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차단기</a:t>
            </a:r>
            <a:r>
              <a:rPr lang="en-US" altLang="ko-KR" sz="24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2400" dirty="0" err="1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단로기</a:t>
            </a:r>
            <a:endParaRPr lang="ko-KR" altLang="en-US" sz="2400" dirty="0">
              <a:solidFill>
                <a:srgbClr val="00B0F0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0774" y="4587880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04 GIS </a:t>
            </a:r>
            <a:r>
              <a:rPr lang="ko-KR" altLang="en-US" sz="24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시스템</a:t>
            </a:r>
            <a:r>
              <a:rPr lang="en-US" altLang="ko-KR" sz="24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endParaRPr lang="ko-KR" altLang="en-US" sz="2400" dirty="0">
              <a:solidFill>
                <a:srgbClr val="00B0F0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50774" y="1168876"/>
            <a:ext cx="18053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latin typeface="-윤고딕330" pitchFamily="18" charset="-127"/>
                <a:ea typeface="-윤고딕330" pitchFamily="18" charset="-127"/>
              </a:rPr>
              <a:t>I</a:t>
            </a:r>
            <a:r>
              <a:rPr lang="en-US" altLang="ko-KR" sz="4400" dirty="0" smtClean="0">
                <a:latin typeface="-윤고딕330" pitchFamily="18" charset="-127"/>
                <a:ea typeface="-윤고딕330" pitchFamily="18" charset="-127"/>
              </a:rPr>
              <a:t>NDEX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860033" y="5184241"/>
            <a:ext cx="4283967" cy="88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7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675933"/>
            <a:ext cx="9144000" cy="1820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1820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504" y="260648"/>
            <a:ext cx="41601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01 </a:t>
            </a:r>
            <a:r>
              <a:rPr lang="ko-KR" altLang="en-US" sz="35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개폐장치의 정의</a:t>
            </a:r>
            <a:endParaRPr lang="en-US" altLang="ko-KR" sz="3500" dirty="0" smtClean="0">
              <a:solidFill>
                <a:srgbClr val="00B0F0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3462" r="1557" b="1781"/>
          <a:stretch/>
        </p:blipFill>
        <p:spPr>
          <a:xfrm>
            <a:off x="330200" y="1083733"/>
            <a:ext cx="5835487" cy="32813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3568" y="4941168"/>
            <a:ext cx="73693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전류를 투입하여 </a:t>
            </a:r>
            <a:r>
              <a:rPr lang="ko-KR" altLang="en-US" sz="23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통전 및 차단</a:t>
            </a:r>
            <a:r>
              <a:rPr lang="ko-KR" altLang="en-US" dirty="0" smtClean="0">
                <a:solidFill>
                  <a:schemeClr val="bg1"/>
                </a:solidFill>
              </a:rPr>
              <a:t> 시키는 데 사용하는 기구 또는 장치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675933"/>
            <a:ext cx="9144000" cy="1820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1820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69" y="1069203"/>
            <a:ext cx="1939426" cy="24278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9"/>
          <a:stretch/>
        </p:blipFill>
        <p:spPr>
          <a:xfrm>
            <a:off x="4201482" y="1729353"/>
            <a:ext cx="1843626" cy="25511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155" y="2667143"/>
            <a:ext cx="2361251" cy="20098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12" y="3639132"/>
            <a:ext cx="2160240" cy="2160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504" y="260648"/>
            <a:ext cx="326243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02 </a:t>
            </a:r>
            <a:r>
              <a:rPr lang="ko-KR" altLang="en-US" sz="35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역할과 종류</a:t>
            </a:r>
            <a:endParaRPr lang="ko-KR" altLang="en-US" sz="1200" dirty="0">
              <a:solidFill>
                <a:srgbClr val="00B0F0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320" y="4509120"/>
            <a:ext cx="30464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en-US" sz="2500" dirty="0" smtClean="0">
                <a:solidFill>
                  <a:schemeClr val="bg1"/>
                </a:solidFill>
              </a:rPr>
              <a:t>개폐장치의 역할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sz="2500" dirty="0" smtClean="0">
                <a:solidFill>
                  <a:schemeClr val="bg1"/>
                </a:solidFill>
              </a:rPr>
              <a:t>휴전 구간의 확보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sz="2500" dirty="0" smtClean="0">
                <a:solidFill>
                  <a:schemeClr val="bg1"/>
                </a:solidFill>
              </a:rPr>
              <a:t>전류 통로 변경</a:t>
            </a:r>
            <a:endParaRPr lang="en-US" altLang="ko-KR" sz="2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1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675933"/>
            <a:ext cx="9144000" cy="1820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1820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332656"/>
            <a:ext cx="38427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03 </a:t>
            </a:r>
            <a:r>
              <a:rPr lang="ko-KR" altLang="en-US" sz="35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차단기</a:t>
            </a:r>
            <a:r>
              <a:rPr lang="en-US" altLang="ko-KR" sz="35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3500" dirty="0" err="1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단로기</a:t>
            </a:r>
            <a:endParaRPr lang="ko-KR" altLang="en-US" sz="1200" dirty="0">
              <a:solidFill>
                <a:srgbClr val="00B0F0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9"/>
          <a:stretch/>
        </p:blipFill>
        <p:spPr>
          <a:xfrm>
            <a:off x="4788024" y="1484784"/>
            <a:ext cx="3024336" cy="2835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2" y="1484784"/>
            <a:ext cx="3222352" cy="27428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10109" y="4415513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en-US" dirty="0" smtClean="0">
                <a:solidFill>
                  <a:schemeClr val="bg1"/>
                </a:solidFill>
              </a:rPr>
              <a:t>회로를 개방 및 투입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7649" y="4426023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en-US" dirty="0" smtClean="0">
                <a:solidFill>
                  <a:schemeClr val="bg1"/>
                </a:solidFill>
              </a:rPr>
              <a:t>단지 충전된 전로 개폐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109" y="5090368"/>
            <a:ext cx="4045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</a:rPr>
              <a:t>투입 시 양호한 도체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</a:rPr>
              <a:t>개방 시 양호한 절연체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</a:rPr>
              <a:t>차단기 투입 시 안전성 필요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</a:rPr>
              <a:t>차단기 개방 시 신속한 회로 불리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09672" y="4905702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dirty="0" smtClean="0">
                <a:solidFill>
                  <a:schemeClr val="bg1"/>
                </a:solidFill>
              </a:rPr>
              <a:t>부하전류 개폐 불가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85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4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675933"/>
            <a:ext cx="9144000" cy="1820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1820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95736" y="260648"/>
            <a:ext cx="4608954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04 </a:t>
            </a:r>
            <a:r>
              <a:rPr lang="ko-KR" altLang="en-US" sz="3500" dirty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가스절연 </a:t>
            </a:r>
            <a:r>
              <a:rPr lang="ko-KR" altLang="en-US" sz="35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개폐장치</a:t>
            </a:r>
            <a:endParaRPr lang="en-US" altLang="ko-KR" sz="3500" dirty="0" smtClean="0">
              <a:solidFill>
                <a:srgbClr val="00B0F0"/>
              </a:solidFill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2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                                     (</a:t>
            </a:r>
            <a:r>
              <a:rPr lang="en-US" altLang="ko-KR" sz="1200" dirty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G.I.S : Gas Insulated Switchgear)</a:t>
            </a:r>
            <a:endParaRPr lang="ko-KR" altLang="en-US" sz="1200" dirty="0">
              <a:solidFill>
                <a:srgbClr val="00B0F0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52" y="1340768"/>
            <a:ext cx="4715296" cy="37444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6261" y="5661248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모선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개폐장치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기타 장치</a:t>
            </a:r>
            <a:r>
              <a:rPr lang="en-US" altLang="ko-KR" dirty="0" smtClean="0">
                <a:solidFill>
                  <a:schemeClr val="bg1"/>
                </a:solidFill>
              </a:rPr>
              <a:t>,   SF6 </a:t>
            </a:r>
            <a:r>
              <a:rPr lang="ko-KR" altLang="en-US" dirty="0" smtClean="0">
                <a:solidFill>
                  <a:schemeClr val="bg1"/>
                </a:solidFill>
              </a:rPr>
              <a:t>가스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24928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71700" y="2924944"/>
            <a:ext cx="54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00B0F0"/>
                </a:solidFill>
                <a:latin typeface="-윤고딕320" pitchFamily="18" charset="-127"/>
                <a:ea typeface="-윤고딕320" pitchFamily="18" charset="-127"/>
              </a:rPr>
              <a:t>THANK YOU</a:t>
            </a:r>
            <a:endParaRPr lang="ko-KR" altLang="en-US" sz="6000" dirty="0">
              <a:solidFill>
                <a:srgbClr val="00B0F0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4509120"/>
            <a:ext cx="9144001" cy="23595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102</Words>
  <Application>Microsoft Office PowerPoint</Application>
  <PresentationFormat>화면 슬라이드 쇼(4:3)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http://blog.naver.com/hun1188</dc:creator>
  <cp:lastModifiedBy>com10</cp:lastModifiedBy>
  <cp:revision>18</cp:revision>
  <dcterms:created xsi:type="dcterms:W3CDTF">2013-01-06T15:11:06Z</dcterms:created>
  <dcterms:modified xsi:type="dcterms:W3CDTF">2017-05-25T01:49:20Z</dcterms:modified>
</cp:coreProperties>
</file>