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50" autoAdjust="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9F5-E6A3-4334-8B68-E426CC6EA11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790A90-AE3D-4EAE-BEEE-6B99F00661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9F5-E6A3-4334-8B68-E426CC6EA11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0A90-AE3D-4EAE-BEEE-6B99F00661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9F5-E6A3-4334-8B68-E426CC6EA11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0A90-AE3D-4EAE-BEEE-6B99F00661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9F5-E6A3-4334-8B68-E426CC6EA11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0A90-AE3D-4EAE-BEEE-6B99F00661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9F5-E6A3-4334-8B68-E426CC6EA11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790A90-AE3D-4EAE-BEEE-6B99F00661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9F5-E6A3-4334-8B68-E426CC6EA11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0A90-AE3D-4EAE-BEEE-6B99F00661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9F5-E6A3-4334-8B68-E426CC6EA11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0A90-AE3D-4EAE-BEEE-6B99F00661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9F5-E6A3-4334-8B68-E426CC6EA11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0A90-AE3D-4EAE-BEEE-6B99F00661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9F5-E6A3-4334-8B68-E426CC6EA11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0A90-AE3D-4EAE-BEEE-6B99F00661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9F5-E6A3-4334-8B68-E426CC6EA11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0A90-AE3D-4EAE-BEEE-6B99F00661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9F5-E6A3-4334-8B68-E426CC6EA11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790A90-AE3D-4EAE-BEEE-6B99F00661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6E5E9F5-E6A3-4334-8B68-E426CC6EA11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790A90-AE3D-4EAE-BEEE-6B99F00661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m01\Desktop\asdadasd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2048" cy="688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9752" y="476672"/>
            <a:ext cx="6264696" cy="993353"/>
          </a:xfrm>
          <a:scene3d>
            <a:camera prst="isometricOffAxis1Righ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ko-KR" altLang="en-US" sz="3500" smtClean="0"/>
              <a:t>우리나라의 </a:t>
            </a:r>
            <a:r>
              <a:rPr lang="ko-KR" altLang="en-US" sz="3500" dirty="0" smtClean="0"/>
              <a:t>전력 계통</a:t>
            </a:r>
            <a:endParaRPr lang="ko-KR" alt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5596791"/>
            <a:ext cx="2232248" cy="1015663"/>
          </a:xfrm>
          <a:prstGeom prst="flowChartOnlineStorage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 </a:t>
            </a:r>
            <a:r>
              <a:rPr lang="ko-KR" altLang="en-US" sz="3000" dirty="0" smtClean="0"/>
              <a:t>송도헌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 </a:t>
            </a:r>
            <a:r>
              <a:rPr lang="ko-KR" altLang="en-US" sz="3000" dirty="0" smtClean="0"/>
              <a:t>홍재완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9586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m01\Desktop\sdddsd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9994"/>
          <a:stretch/>
        </p:blipFill>
        <p:spPr bwMode="auto">
          <a:xfrm>
            <a:off x="3686944" y="0"/>
            <a:ext cx="5457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우리나라 전력 계통의 변천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우리나라 전력 계통의 특성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 startAt="3"/>
            </a:pPr>
            <a:r>
              <a:rPr lang="ko-KR" altLang="en-US" dirty="0" smtClean="0"/>
              <a:t>우리나라 전력 설비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804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om01\Desktop\sdddsd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3"/>
          <a:stretch/>
        </p:blipFill>
        <p:spPr bwMode="auto">
          <a:xfrm>
            <a:off x="-36512" y="-11240"/>
            <a:ext cx="3196022" cy="686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3888" y="116632"/>
            <a:ext cx="5184576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우리나라 전력 계통의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변천 과정</a:t>
            </a:r>
            <a:endParaRPr lang="ko-KR" altLang="en-US" dirty="0"/>
          </a:p>
        </p:txBody>
      </p:sp>
      <p:pic>
        <p:nvPicPr>
          <p:cNvPr id="3075" name="Picture 3" descr="C:\Users\com01\Desktop\sdadsadsadsadsa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88909"/>
            <a:ext cx="7259314" cy="414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om01\Desktop\dgdgdgdg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95"/>
          <a:stretch/>
        </p:blipFill>
        <p:spPr bwMode="auto">
          <a:xfrm>
            <a:off x="8676456" y="-5162"/>
            <a:ext cx="467544" cy="689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3504" y="-34527"/>
            <a:ext cx="5842992" cy="1371600"/>
          </a:xfrm>
        </p:spPr>
        <p:txBody>
          <a:bodyPr>
            <a:normAutofit/>
          </a:bodyPr>
          <a:lstStyle/>
          <a:p>
            <a:r>
              <a:rPr lang="en-US" altLang="ko-KR" sz="3400" dirty="0" smtClean="0"/>
              <a:t>2. </a:t>
            </a:r>
            <a:r>
              <a:rPr lang="ko-KR" altLang="en-US" sz="3400" dirty="0" smtClean="0"/>
              <a:t>우리나라 전력 계통의 특성</a:t>
            </a:r>
            <a:endParaRPr lang="ko-KR" altLang="en-US" sz="3400" dirty="0"/>
          </a:p>
        </p:txBody>
      </p:sp>
      <p:pic>
        <p:nvPicPr>
          <p:cNvPr id="4100" name="Picture 4" descr="C:\Users\com01\Desktop\aaaaaaa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BEBE3"/>
              </a:clrFrom>
              <a:clrTo>
                <a:srgbClr val="EBEB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8800"/>
            <a:ext cx="568863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 rot="1068188">
            <a:off x="3565538" y="2667369"/>
            <a:ext cx="716780" cy="297035"/>
          </a:xfrm>
          <a:prstGeom prst="rightArrow">
            <a:avLst>
              <a:gd name="adj1" fmla="val 50000"/>
              <a:gd name="adj2" fmla="val 7577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68188">
            <a:off x="5152574" y="2165405"/>
            <a:ext cx="716780" cy="297035"/>
          </a:xfrm>
          <a:prstGeom prst="rightArrow">
            <a:avLst>
              <a:gd name="adj1" fmla="val 50000"/>
              <a:gd name="adj2" fmla="val 7577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68188">
            <a:off x="3952422" y="3531465"/>
            <a:ext cx="716780" cy="297035"/>
          </a:xfrm>
          <a:prstGeom prst="rightArrow">
            <a:avLst>
              <a:gd name="adj1" fmla="val 50000"/>
              <a:gd name="adj2" fmla="val 7577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68188">
            <a:off x="5824383" y="4497294"/>
            <a:ext cx="716780" cy="297035"/>
          </a:xfrm>
          <a:prstGeom prst="rightArrow">
            <a:avLst>
              <a:gd name="adj1" fmla="val 50000"/>
              <a:gd name="adj2" fmla="val 7577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 descr="C:\Users\com01\Desktop\dgdgdgdg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/>
          <a:stretch/>
        </p:blipFill>
        <p:spPr bwMode="auto">
          <a:xfrm>
            <a:off x="0" y="-51100"/>
            <a:ext cx="3120559" cy="690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3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om01\Desktop\sdsdsdsds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918"/>
            <a:ext cx="6408712" cy="33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502025" y="980728"/>
            <a:ext cx="0" cy="19836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516216" y="804185"/>
            <a:ext cx="0" cy="21602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6" descr="C:\Users\com01\Desktop\sdsdsdsdsdaaa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10766"/>
            <a:ext cx="6192688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om01\Desktop\etewgfdhfdhd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9"/>
          <a:stretch/>
        </p:blipFill>
        <p:spPr bwMode="auto">
          <a:xfrm>
            <a:off x="0" y="-37459"/>
            <a:ext cx="2483768" cy="689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51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우리나라 전력 설비 현황</a:t>
            </a:r>
            <a:endParaRPr lang="ko-KR" altLang="en-US" dirty="0"/>
          </a:p>
        </p:txBody>
      </p:sp>
      <p:pic>
        <p:nvPicPr>
          <p:cNvPr id="6146" name="Picture 2" descr="C:\Users\com01\Desktop\etewgfdhfdhd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0"/>
          <a:stretch/>
        </p:blipFill>
        <p:spPr bwMode="auto">
          <a:xfrm>
            <a:off x="7076734" y="-66346"/>
            <a:ext cx="2103778" cy="69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0" y="1484784"/>
            <a:ext cx="6694488" cy="3068580"/>
            <a:chOff x="0" y="1872588"/>
            <a:chExt cx="6694488" cy="3068580"/>
          </a:xfrm>
        </p:grpSpPr>
        <p:pic>
          <p:nvPicPr>
            <p:cNvPr id="6147" name="Picture 3" descr="C:\Users\com01\Desktop\dgrhrtjhtrj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00" y="2073890"/>
              <a:ext cx="6478588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0" y="1872588"/>
              <a:ext cx="176368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8400" y="4221088"/>
              <a:ext cx="5989783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6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push dir="r"/>
      </p:transition>
    </mc:Choice>
    <mc:Fallback>
      <p:transition spd="slow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om01\Desktop\tghdrjhftjf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0" y="692696"/>
            <a:ext cx="7632848" cy="552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6045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om01\Desktop\hgkghkhl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648"/>
            <a:ext cx="669674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com01\Desktop\gjfgjgjg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7" y="2924944"/>
            <a:ext cx="1800225" cy="32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 3"/>
          <p:cNvSpPr/>
          <p:nvPr/>
        </p:nvSpPr>
        <p:spPr>
          <a:xfrm>
            <a:off x="1112925" y="3221600"/>
            <a:ext cx="7209525" cy="3670532"/>
          </a:xfrm>
          <a:custGeom>
            <a:avLst/>
            <a:gdLst>
              <a:gd name="connsiteX0" fmla="*/ 6983941 w 7209525"/>
              <a:gd name="connsiteY0" fmla="*/ 2957975 h 3670532"/>
              <a:gd name="connsiteX1" fmla="*/ 7205167 w 7209525"/>
              <a:gd name="connsiteY1" fmla="*/ 3297188 h 3670532"/>
              <a:gd name="connsiteX2" fmla="*/ 6806960 w 7209525"/>
              <a:gd name="connsiteY2" fmla="*/ 3429923 h 3670532"/>
              <a:gd name="connsiteX3" fmla="*/ 5936806 w 7209525"/>
              <a:gd name="connsiteY3" fmla="*/ 3311936 h 3670532"/>
              <a:gd name="connsiteX4" fmla="*/ 5656586 w 7209525"/>
              <a:gd name="connsiteY4" fmla="*/ 2353291 h 3670532"/>
              <a:gd name="connsiteX5" fmla="*/ 4742186 w 7209525"/>
              <a:gd name="connsiteY5" fmla="*/ 1217665 h 3670532"/>
              <a:gd name="connsiteX6" fmla="*/ 3636057 w 7209525"/>
              <a:gd name="connsiteY6" fmla="*/ 1601123 h 3670532"/>
              <a:gd name="connsiteX7" fmla="*/ 4461967 w 7209525"/>
              <a:gd name="connsiteY7" fmla="*/ 2574517 h 3670532"/>
              <a:gd name="connsiteX8" fmla="*/ 3813038 w 7209525"/>
              <a:gd name="connsiteY8" fmla="*/ 3016969 h 3670532"/>
              <a:gd name="connsiteX9" fmla="*/ 2869141 w 7209525"/>
              <a:gd name="connsiteY9" fmla="*/ 2530272 h 3670532"/>
              <a:gd name="connsiteX10" fmla="*/ 3178857 w 7209525"/>
              <a:gd name="connsiteY10" fmla="*/ 1188169 h 3670532"/>
              <a:gd name="connsiteX11" fmla="*/ 3621309 w 7209525"/>
              <a:gd name="connsiteY11" fmla="*/ 686723 h 3670532"/>
              <a:gd name="connsiteX12" fmla="*/ 3075618 w 7209525"/>
              <a:gd name="connsiteY12" fmla="*/ 52543 h 3670532"/>
              <a:gd name="connsiteX13" fmla="*/ 1527038 w 7209525"/>
              <a:gd name="connsiteY13" fmla="*/ 96788 h 3670532"/>
              <a:gd name="connsiteX14" fmla="*/ 1099335 w 7209525"/>
              <a:gd name="connsiteY14" fmla="*/ 583485 h 3670532"/>
              <a:gd name="connsiteX15" fmla="*/ 524148 w 7209525"/>
              <a:gd name="connsiteY15" fmla="*/ 1099678 h 3670532"/>
              <a:gd name="connsiteX16" fmla="*/ 1482793 w 7209525"/>
              <a:gd name="connsiteY16" fmla="*/ 1719110 h 3670532"/>
              <a:gd name="connsiteX17" fmla="*/ 1158328 w 7209525"/>
              <a:gd name="connsiteY17" fmla="*/ 2545020 h 3670532"/>
              <a:gd name="connsiteX18" fmla="*/ 155438 w 7209525"/>
              <a:gd name="connsiteY18" fmla="*/ 2618762 h 3670532"/>
              <a:gd name="connsiteX19" fmla="*/ 66948 w 7209525"/>
              <a:gd name="connsiteY19" fmla="*/ 3061214 h 3670532"/>
              <a:gd name="connsiteX20" fmla="*/ 789618 w 7209525"/>
              <a:gd name="connsiteY20" fmla="*/ 3208698 h 3670532"/>
              <a:gd name="connsiteX21" fmla="*/ 1364806 w 7209525"/>
              <a:gd name="connsiteY21" fmla="*/ 3429923 h 3670532"/>
              <a:gd name="connsiteX22" fmla="*/ 2028483 w 7209525"/>
              <a:gd name="connsiteY22" fmla="*/ 2825239 h 3670532"/>
              <a:gd name="connsiteX23" fmla="*/ 2234960 w 7209525"/>
              <a:gd name="connsiteY23" fmla="*/ 3606904 h 3670532"/>
              <a:gd name="connsiteX24" fmla="*/ 2249709 w 7209525"/>
              <a:gd name="connsiteY24" fmla="*/ 3636401 h 367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09525" h="3670532">
                <a:moveTo>
                  <a:pt x="6983941" y="2957975"/>
                </a:moveTo>
                <a:cubicBezTo>
                  <a:pt x="7109302" y="3088252"/>
                  <a:pt x="7234664" y="3218530"/>
                  <a:pt x="7205167" y="3297188"/>
                </a:cubicBezTo>
                <a:cubicBezTo>
                  <a:pt x="7175670" y="3375846"/>
                  <a:pt x="7018353" y="3427465"/>
                  <a:pt x="6806960" y="3429923"/>
                </a:cubicBezTo>
                <a:cubicBezTo>
                  <a:pt x="6595567" y="3432381"/>
                  <a:pt x="6128535" y="3491375"/>
                  <a:pt x="5936806" y="3311936"/>
                </a:cubicBezTo>
                <a:cubicBezTo>
                  <a:pt x="5745077" y="3132497"/>
                  <a:pt x="5855689" y="2702336"/>
                  <a:pt x="5656586" y="2353291"/>
                </a:cubicBezTo>
                <a:cubicBezTo>
                  <a:pt x="5457483" y="2004246"/>
                  <a:pt x="5078941" y="1343026"/>
                  <a:pt x="4742186" y="1217665"/>
                </a:cubicBezTo>
                <a:cubicBezTo>
                  <a:pt x="4405431" y="1092304"/>
                  <a:pt x="3682760" y="1374981"/>
                  <a:pt x="3636057" y="1601123"/>
                </a:cubicBezTo>
                <a:cubicBezTo>
                  <a:pt x="3589354" y="1827265"/>
                  <a:pt x="4432470" y="2338543"/>
                  <a:pt x="4461967" y="2574517"/>
                </a:cubicBezTo>
                <a:cubicBezTo>
                  <a:pt x="4491464" y="2810491"/>
                  <a:pt x="4078509" y="3024343"/>
                  <a:pt x="3813038" y="3016969"/>
                </a:cubicBezTo>
                <a:cubicBezTo>
                  <a:pt x="3547567" y="3009595"/>
                  <a:pt x="2974838" y="2835072"/>
                  <a:pt x="2869141" y="2530272"/>
                </a:cubicBezTo>
                <a:cubicBezTo>
                  <a:pt x="2763444" y="2225472"/>
                  <a:pt x="3053496" y="1495427"/>
                  <a:pt x="3178857" y="1188169"/>
                </a:cubicBezTo>
                <a:cubicBezTo>
                  <a:pt x="3304218" y="880911"/>
                  <a:pt x="3638515" y="875994"/>
                  <a:pt x="3621309" y="686723"/>
                </a:cubicBezTo>
                <a:cubicBezTo>
                  <a:pt x="3604103" y="497452"/>
                  <a:pt x="3424663" y="150865"/>
                  <a:pt x="3075618" y="52543"/>
                </a:cubicBezTo>
                <a:cubicBezTo>
                  <a:pt x="2726573" y="-45779"/>
                  <a:pt x="1856418" y="8298"/>
                  <a:pt x="1527038" y="96788"/>
                </a:cubicBezTo>
                <a:cubicBezTo>
                  <a:pt x="1197657" y="185278"/>
                  <a:pt x="1266483" y="416337"/>
                  <a:pt x="1099335" y="583485"/>
                </a:cubicBezTo>
                <a:cubicBezTo>
                  <a:pt x="932187" y="750633"/>
                  <a:pt x="460238" y="910407"/>
                  <a:pt x="524148" y="1099678"/>
                </a:cubicBezTo>
                <a:cubicBezTo>
                  <a:pt x="588058" y="1288949"/>
                  <a:pt x="1377096" y="1478220"/>
                  <a:pt x="1482793" y="1719110"/>
                </a:cubicBezTo>
                <a:cubicBezTo>
                  <a:pt x="1588490" y="1960000"/>
                  <a:pt x="1379554" y="2395078"/>
                  <a:pt x="1158328" y="2545020"/>
                </a:cubicBezTo>
                <a:cubicBezTo>
                  <a:pt x="937102" y="2694962"/>
                  <a:pt x="337335" y="2532730"/>
                  <a:pt x="155438" y="2618762"/>
                </a:cubicBezTo>
                <a:cubicBezTo>
                  <a:pt x="-26459" y="2704794"/>
                  <a:pt x="-38748" y="2962892"/>
                  <a:pt x="66948" y="3061214"/>
                </a:cubicBezTo>
                <a:cubicBezTo>
                  <a:pt x="172644" y="3159536"/>
                  <a:pt x="573308" y="3147247"/>
                  <a:pt x="789618" y="3208698"/>
                </a:cubicBezTo>
                <a:cubicBezTo>
                  <a:pt x="1005928" y="3270149"/>
                  <a:pt x="1158329" y="3493833"/>
                  <a:pt x="1364806" y="3429923"/>
                </a:cubicBezTo>
                <a:cubicBezTo>
                  <a:pt x="1571283" y="3366013"/>
                  <a:pt x="1883457" y="2795742"/>
                  <a:pt x="2028483" y="2825239"/>
                </a:cubicBezTo>
                <a:cubicBezTo>
                  <a:pt x="2173509" y="2854736"/>
                  <a:pt x="2198089" y="3471710"/>
                  <a:pt x="2234960" y="3606904"/>
                </a:cubicBezTo>
                <a:cubicBezTo>
                  <a:pt x="2271831" y="3742098"/>
                  <a:pt x="2171051" y="3616737"/>
                  <a:pt x="2249709" y="3636401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4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:\Users\com01\Desktop\ykykky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0699"/>
            <a:ext cx="2678038" cy="42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com01\Desktop\yyjyyjy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8D"/>
              </a:clrFrom>
              <a:clrTo>
                <a:srgbClr val="FDFD8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995" y="160304"/>
            <a:ext cx="2934445" cy="42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 3"/>
          <p:cNvSpPr/>
          <p:nvPr/>
        </p:nvSpPr>
        <p:spPr>
          <a:xfrm>
            <a:off x="395536" y="-99392"/>
            <a:ext cx="6917350" cy="6345094"/>
          </a:xfrm>
          <a:custGeom>
            <a:avLst/>
            <a:gdLst>
              <a:gd name="connsiteX0" fmla="*/ 2844031 w 6917350"/>
              <a:gd name="connsiteY0" fmla="*/ 0 h 6345094"/>
              <a:gd name="connsiteX1" fmla="*/ 3419218 w 6917350"/>
              <a:gd name="connsiteY1" fmla="*/ 663677 h 6345094"/>
              <a:gd name="connsiteX2" fmla="*/ 2165605 w 6917350"/>
              <a:gd name="connsiteY2" fmla="*/ 648929 h 6345094"/>
              <a:gd name="connsiteX3" fmla="*/ 690766 w 6917350"/>
              <a:gd name="connsiteY3" fmla="*/ 1460090 h 6345094"/>
              <a:gd name="connsiteX4" fmla="*/ 3625695 w 6917350"/>
              <a:gd name="connsiteY4" fmla="*/ 1504335 h 6345094"/>
              <a:gd name="connsiteX5" fmla="*/ 2593308 w 6917350"/>
              <a:gd name="connsiteY5" fmla="*/ 2993923 h 6345094"/>
              <a:gd name="connsiteX6" fmla="*/ 395798 w 6917350"/>
              <a:gd name="connsiteY6" fmla="*/ 2890684 h 6345094"/>
              <a:gd name="connsiteX7" fmla="*/ 56585 w 6917350"/>
              <a:gd name="connsiteY7" fmla="*/ 5073445 h 6345094"/>
              <a:gd name="connsiteX8" fmla="*/ 1074224 w 6917350"/>
              <a:gd name="connsiteY8" fmla="*/ 6327058 h 6345094"/>
              <a:gd name="connsiteX9" fmla="*/ 3492960 w 6917350"/>
              <a:gd name="connsiteY9" fmla="*/ 5722374 h 6345094"/>
              <a:gd name="connsiteX10" fmla="*/ 3728934 w 6917350"/>
              <a:gd name="connsiteY10" fmla="*/ 4454013 h 6345094"/>
              <a:gd name="connsiteX11" fmla="*/ 3463463 w 6917350"/>
              <a:gd name="connsiteY11" fmla="*/ 3392129 h 6345094"/>
              <a:gd name="connsiteX12" fmla="*/ 4599089 w 6917350"/>
              <a:gd name="connsiteY12" fmla="*/ 2462981 h 6345094"/>
              <a:gd name="connsiteX13" fmla="*/ 5321760 w 6917350"/>
              <a:gd name="connsiteY13" fmla="*/ 3524865 h 6345094"/>
              <a:gd name="connsiteX14" fmla="*/ 5144779 w 6917350"/>
              <a:gd name="connsiteY14" fmla="*/ 4557252 h 6345094"/>
              <a:gd name="connsiteX15" fmla="*/ 5159527 w 6917350"/>
              <a:gd name="connsiteY15" fmla="*/ 5161935 h 6345094"/>
              <a:gd name="connsiteX16" fmla="*/ 6221411 w 6917350"/>
              <a:gd name="connsiteY16" fmla="*/ 5338916 h 6345094"/>
              <a:gd name="connsiteX17" fmla="*/ 6899837 w 6917350"/>
              <a:gd name="connsiteY17" fmla="*/ 4837471 h 6345094"/>
              <a:gd name="connsiteX18" fmla="*/ 6752353 w 6917350"/>
              <a:gd name="connsiteY18" fmla="*/ 4144297 h 634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17350" h="6345094">
                <a:moveTo>
                  <a:pt x="2844031" y="0"/>
                </a:moveTo>
                <a:cubicBezTo>
                  <a:pt x="3188160" y="277761"/>
                  <a:pt x="3532289" y="555522"/>
                  <a:pt x="3419218" y="663677"/>
                </a:cubicBezTo>
                <a:cubicBezTo>
                  <a:pt x="3306147" y="771832"/>
                  <a:pt x="2620347" y="516194"/>
                  <a:pt x="2165605" y="648929"/>
                </a:cubicBezTo>
                <a:cubicBezTo>
                  <a:pt x="1710863" y="781664"/>
                  <a:pt x="447418" y="1317522"/>
                  <a:pt x="690766" y="1460090"/>
                </a:cubicBezTo>
                <a:cubicBezTo>
                  <a:pt x="934114" y="1602658"/>
                  <a:pt x="3308605" y="1248696"/>
                  <a:pt x="3625695" y="1504335"/>
                </a:cubicBezTo>
                <a:cubicBezTo>
                  <a:pt x="3942785" y="1759974"/>
                  <a:pt x="3131624" y="2762865"/>
                  <a:pt x="2593308" y="2993923"/>
                </a:cubicBezTo>
                <a:cubicBezTo>
                  <a:pt x="2054992" y="3224981"/>
                  <a:pt x="818585" y="2544097"/>
                  <a:pt x="395798" y="2890684"/>
                </a:cubicBezTo>
                <a:cubicBezTo>
                  <a:pt x="-26989" y="3237271"/>
                  <a:pt x="-56486" y="4500716"/>
                  <a:pt x="56585" y="5073445"/>
                </a:cubicBezTo>
                <a:cubicBezTo>
                  <a:pt x="169656" y="5646174"/>
                  <a:pt x="501495" y="6218903"/>
                  <a:pt x="1074224" y="6327058"/>
                </a:cubicBezTo>
                <a:cubicBezTo>
                  <a:pt x="1646953" y="6435213"/>
                  <a:pt x="3050508" y="6034548"/>
                  <a:pt x="3492960" y="5722374"/>
                </a:cubicBezTo>
                <a:cubicBezTo>
                  <a:pt x="3935412" y="5410200"/>
                  <a:pt x="3733850" y="4842387"/>
                  <a:pt x="3728934" y="4454013"/>
                </a:cubicBezTo>
                <a:cubicBezTo>
                  <a:pt x="3724018" y="4065639"/>
                  <a:pt x="3318437" y="3723968"/>
                  <a:pt x="3463463" y="3392129"/>
                </a:cubicBezTo>
                <a:cubicBezTo>
                  <a:pt x="3608489" y="3060290"/>
                  <a:pt x="4289373" y="2440858"/>
                  <a:pt x="4599089" y="2462981"/>
                </a:cubicBezTo>
                <a:cubicBezTo>
                  <a:pt x="4908805" y="2485104"/>
                  <a:pt x="5230812" y="3175820"/>
                  <a:pt x="5321760" y="3524865"/>
                </a:cubicBezTo>
                <a:cubicBezTo>
                  <a:pt x="5412708" y="3873910"/>
                  <a:pt x="5171818" y="4284407"/>
                  <a:pt x="5144779" y="4557252"/>
                </a:cubicBezTo>
                <a:cubicBezTo>
                  <a:pt x="5117740" y="4830097"/>
                  <a:pt x="4980088" y="5031658"/>
                  <a:pt x="5159527" y="5161935"/>
                </a:cubicBezTo>
                <a:cubicBezTo>
                  <a:pt x="5338966" y="5292212"/>
                  <a:pt x="5931359" y="5392993"/>
                  <a:pt x="6221411" y="5338916"/>
                </a:cubicBezTo>
                <a:cubicBezTo>
                  <a:pt x="6511463" y="5284839"/>
                  <a:pt x="6811347" y="5036574"/>
                  <a:pt x="6899837" y="4837471"/>
                </a:cubicBezTo>
                <a:cubicBezTo>
                  <a:pt x="6988327" y="4638368"/>
                  <a:pt x="6710566" y="4218039"/>
                  <a:pt x="6752353" y="4144297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폭발 2 5"/>
          <p:cNvSpPr/>
          <p:nvPr/>
        </p:nvSpPr>
        <p:spPr>
          <a:xfrm>
            <a:off x="755576" y="3225106"/>
            <a:ext cx="2939269" cy="2424012"/>
          </a:xfrm>
          <a:prstGeom prst="irregularSeal2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7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끝</a:t>
            </a:r>
            <a:endParaRPr lang="ko-KR" altLang="en-US" sz="7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800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115</TotalTime>
  <Words>39</Words>
  <Application>Microsoft Office PowerPoint</Application>
  <PresentationFormat>화면 슬라이드 쇼(4:3)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필수</vt:lpstr>
      <vt:lpstr>우리나라의 전력 계통</vt:lpstr>
      <vt:lpstr>목차</vt:lpstr>
      <vt:lpstr>1.우리나라 전력 계통의    변천 과정</vt:lpstr>
      <vt:lpstr>2. 우리나라 전력 계통의 특성</vt:lpstr>
      <vt:lpstr>PowerPoint 프레젠테이션</vt:lpstr>
      <vt:lpstr>3. 우리나라 전력 설비 현황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우리나라 전력 계통의 특성</dc:title>
  <dc:creator>com01</dc:creator>
  <cp:lastModifiedBy>com01</cp:lastModifiedBy>
  <cp:revision>9</cp:revision>
  <dcterms:created xsi:type="dcterms:W3CDTF">2017-05-25T00:03:37Z</dcterms:created>
  <dcterms:modified xsi:type="dcterms:W3CDTF">2017-05-25T01:59:10Z</dcterms:modified>
</cp:coreProperties>
</file>