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2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3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2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1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7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6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A806-7A68-4A2E-9C72-0B0511962CF3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5C10F-3EBF-4743-9B4C-4D175CF2C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Switch Gear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07704" y="4149080"/>
            <a:ext cx="6400800" cy="1752600"/>
          </a:xfrm>
        </p:spPr>
        <p:txBody>
          <a:bodyPr/>
          <a:lstStyle/>
          <a:p>
            <a:pPr algn="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31512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이승한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31516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임종원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568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변전소 개폐장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168352" cy="2980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39752" y="530120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Snap ITC" panose="04040A07060A02020202" pitchFamily="82" charset="0"/>
              </a:rPr>
              <a:t>전류를 투입하여 </a:t>
            </a:r>
            <a:r>
              <a:rPr lang="en-US" altLang="ko-KR" dirty="0" smtClean="0">
                <a:latin typeface="Snap ITC" panose="04040A07060A02020202" pitchFamily="82" charset="0"/>
              </a:rPr>
              <a:t>ON-OFF</a:t>
            </a:r>
            <a:r>
              <a:rPr lang="ko-KR" altLang="en-US" dirty="0" smtClean="0">
                <a:latin typeface="Snap ITC" panose="04040A07060A02020202" pitchFamily="82" charset="0"/>
              </a:rPr>
              <a:t> 시키는 장치</a:t>
            </a:r>
            <a:endParaRPr lang="ko-KR" altLang="en-US" dirty="0">
              <a:latin typeface="Snap ITC" panose="04040A07060A02020202" pitchFamily="8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57" y="1772816"/>
            <a:ext cx="3165376" cy="2980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순서도: 대체 처리 12"/>
          <p:cNvSpPr/>
          <p:nvPr/>
        </p:nvSpPr>
        <p:spPr>
          <a:xfrm>
            <a:off x="1547664" y="332656"/>
            <a:ext cx="6048672" cy="108012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개폐장치란</a:t>
            </a:r>
            <a:r>
              <a:rPr lang="en-US" altLang="ko-KR" sz="2800" b="1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  <a:endParaRPr lang="ko-KR" altLang="en-US" sz="2800" b="1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19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1224"/>
            <a:ext cx="3402377" cy="280831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65" y="1933973"/>
            <a:ext cx="2848018" cy="33858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순서도: 대체 처리 5"/>
          <p:cNvSpPr/>
          <p:nvPr/>
        </p:nvSpPr>
        <p:spPr>
          <a:xfrm>
            <a:off x="1547664" y="332656"/>
            <a:ext cx="6048672" cy="108012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개폐장치의 종류</a:t>
            </a:r>
            <a:endParaRPr lang="ko-KR" altLang="en-US" sz="2800" b="1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24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92" y="2204864"/>
            <a:ext cx="53340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순서도: 대체 처리 1"/>
          <p:cNvSpPr/>
          <p:nvPr/>
        </p:nvSpPr>
        <p:spPr>
          <a:xfrm>
            <a:off x="1547664" y="332656"/>
            <a:ext cx="6048672" cy="1080120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GIS </a:t>
            </a:r>
            <a:r>
              <a:rPr lang="ko-KR" altLang="en-US" sz="2800" b="1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시스템</a:t>
            </a:r>
            <a:endParaRPr lang="ko-KR" altLang="en-US" sz="2800" b="1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9677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7055" y="2708920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Vielen</a:t>
            </a:r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 </a:t>
            </a:r>
            <a:r>
              <a:rPr lang="en-US" altLang="ko-KR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Dank.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</Words>
  <Application>Microsoft Office PowerPoint</Application>
  <PresentationFormat>화면 슬라이드 쇼(4:3)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Switch Gear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sart</dc:creator>
  <cp:lastModifiedBy>com09</cp:lastModifiedBy>
  <cp:revision>7</cp:revision>
  <dcterms:created xsi:type="dcterms:W3CDTF">2015-08-27T09:07:04Z</dcterms:created>
  <dcterms:modified xsi:type="dcterms:W3CDTF">2017-05-25T01:52:56Z</dcterms:modified>
</cp:coreProperties>
</file>