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DA6E-D8AE-470F-A79A-483FC85DAF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077D-D1D0-4E0A-A55C-6615789B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3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1077D-D1D0-4E0A-A55C-6615789B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9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CF467B-0D5B-426A-9077-6A9ADEBC3E70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A57AC1-C183-4CB1-A253-89848CE20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이승규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이정규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가공 송전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gazine.hellot.net/editor/CrossEditorV3.0.0.27/binary/images/000659/20160527081139688_2I4ENBB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78" y="1916832"/>
            <a:ext cx="572735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가공 송전 시스템 구성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지지물의 종류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전력선과 가공 지선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애자 장치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장단</a:t>
            </a:r>
            <a:r>
              <a:rPr lang="ko-KR" altLang="en-US" dirty="0"/>
              <a:t>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827585" y="5979368"/>
            <a:ext cx="7704856" cy="7620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가공지선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애자 장치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송전선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지지물</a:t>
            </a:r>
            <a:r>
              <a:rPr lang="ko-KR" altLang="en-US" dirty="0" smtClean="0">
                <a:solidFill>
                  <a:schemeClr val="tx1"/>
                </a:solidFill>
              </a:rPr>
              <a:t> 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cfile210.uf.daum.net/image/173BAE214AE93F9C02FD1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33670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07504" y="1235903"/>
            <a:ext cx="1296144" cy="504056"/>
          </a:xfrm>
          <a:prstGeom prst="wedgeRoundRectCallout">
            <a:avLst>
              <a:gd name="adj1" fmla="val 73593"/>
              <a:gd name="adj2" fmla="val -2401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가공지</a:t>
            </a:r>
            <a:r>
              <a:rPr lang="ko-KR" altLang="en-US" dirty="0">
                <a:solidFill>
                  <a:schemeClr val="tx1"/>
                </a:solidFill>
              </a:rPr>
              <a:t>선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20280" y="1799043"/>
            <a:ext cx="1296144" cy="504056"/>
          </a:xfrm>
          <a:prstGeom prst="wedgeRoundRectCallout">
            <a:avLst>
              <a:gd name="adj1" fmla="val 76848"/>
              <a:gd name="adj2" fmla="val 4296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애자장치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45098" y="4221088"/>
            <a:ext cx="1296144" cy="504056"/>
          </a:xfrm>
          <a:prstGeom prst="wedgeRoundRectCallout">
            <a:avLst>
              <a:gd name="adj1" fmla="val 46459"/>
              <a:gd name="adj2" fmla="val -82627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송전선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6536" y="3501008"/>
            <a:ext cx="1296144" cy="504056"/>
          </a:xfrm>
          <a:prstGeom prst="wedgeRoundRectCallout">
            <a:avLst>
              <a:gd name="adj1" fmla="val 76848"/>
              <a:gd name="adj2" fmla="val 1226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지지물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철탑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철주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강관주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목주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지지물의 종류</a:t>
            </a:r>
            <a:endParaRPr lang="ko-KR" altLang="en-US" dirty="0"/>
          </a:p>
        </p:txBody>
      </p:sp>
      <p:pic>
        <p:nvPicPr>
          <p:cNvPr id="2050" name="Picture 2" descr="http://chulsa.kr/files/attach/images/67/076/076/002/b1bf3a603b2b83e359015a1184d425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27" y="1955301"/>
            <a:ext cx="5040560" cy="4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arkingsale.co.kr/upload/goods/320131017150531855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59" y="1739277"/>
            <a:ext cx="5040560" cy="41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kr.gobizkorea.com/att/cat/2000/a2/421/tp_html/img/2000-a2421_cat_6_large_img1_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39277"/>
            <a:ext cx="4320480" cy="39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ds41.cafe.daum.net/image/12/cafe/2007/07/17/21/57/469cbcaa6045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4933950" cy="408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장대 짙은 전원 분배 royalty-free 스톡 사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5040560" cy="42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77027" y="3104454"/>
            <a:ext cx="3299229" cy="39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일반적으로 철탑이 쓰인다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전력선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전력을 보내는 통로 역할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가공지선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낙뢰에 대비하는 일종의 피뢰침</a:t>
            </a:r>
            <a:endParaRPr lang="en-US" altLang="ko-KR" sz="2400" dirty="0" smtClean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전력선과 가공지선</a:t>
            </a:r>
            <a:endParaRPr lang="ko-KR" altLang="en-US" dirty="0"/>
          </a:p>
        </p:txBody>
      </p:sp>
      <p:pic>
        <p:nvPicPr>
          <p:cNvPr id="3074" name="Picture 2" descr="http://www.energy.co.kr/images_atl/000/000/002/000000002634/000000002634-0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10900"/>
          <a:stretch/>
        </p:blipFill>
        <p:spPr bwMode="auto">
          <a:xfrm>
            <a:off x="659294" y="2564904"/>
            <a:ext cx="6072945" cy="38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agazine.hellot.net/editor/CrossEditorV3.0.0.27/binary/images/000659/20160527081352148_Q3A45AQ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52" y="2708920"/>
            <a:ext cx="3686175" cy="24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15192" y="4771329"/>
            <a:ext cx="960134" cy="43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송전선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번개 4"/>
          <p:cNvSpPr/>
          <p:nvPr/>
        </p:nvSpPr>
        <p:spPr>
          <a:xfrm>
            <a:off x="2723438" y="2420888"/>
            <a:ext cx="817240" cy="12024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애자 장치 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ko-KR" altLang="en-US" sz="2400" dirty="0" smtClean="0">
                <a:latin typeface="+mn-ea"/>
              </a:rPr>
              <a:t>철탑과 전선 사이를 절련시키고 지지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애자 장치</a:t>
            </a:r>
            <a:endParaRPr lang="ko-KR" altLang="en-US" dirty="0"/>
          </a:p>
        </p:txBody>
      </p:sp>
      <p:pic>
        <p:nvPicPr>
          <p:cNvPr id="4098" name="Picture 2" descr="http://admin.dcelc.com/asapro/setup/upload/goods/42009092804162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14854"/>
            <a:ext cx="3662687" cy="248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lobalyj.com/img/product_1_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13" y="4587258"/>
            <a:ext cx="3456382" cy="20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.auction.co.kr/itemimage/f4/1e/e1/f41ee14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286" y="2029356"/>
            <a:ext cx="3612818" cy="25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84313" y="4587258"/>
            <a:ext cx="1524585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폴리머</a:t>
            </a:r>
            <a:r>
              <a:rPr lang="ko-KR" altLang="en-US" dirty="0" smtClean="0">
                <a:solidFill>
                  <a:schemeClr val="tx1"/>
                </a:solidFill>
              </a:rPr>
              <a:t> 애자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2114854"/>
            <a:ext cx="129614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 애자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4286" y="2029356"/>
            <a:ext cx="1224137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유리 애자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5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장점</a:t>
            </a:r>
            <a:endParaRPr lang="en-US" altLang="ko-KR" dirty="0" smtClean="0">
              <a:latin typeface="+mn-ea"/>
            </a:endParaRPr>
          </a:p>
          <a:p>
            <a:pPr marL="88011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유지 보수가 쉬움</a:t>
            </a:r>
            <a:endParaRPr lang="en-US" altLang="ko-KR" dirty="0" smtClean="0">
              <a:latin typeface="+mn-ea"/>
            </a:endParaRPr>
          </a:p>
          <a:p>
            <a:pPr marL="88011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건설 기간이 짧음</a:t>
            </a:r>
            <a:endParaRPr lang="en-US" altLang="ko-KR" dirty="0" smtClean="0">
              <a:latin typeface="+mn-ea"/>
            </a:endParaRPr>
          </a:p>
          <a:p>
            <a:pPr marL="88011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고장 발생시 원인 발견이 쉬움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단점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고장 발생 확률이 지중선로에 비해 높음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용지를 많이 차지하여 도시 같은 지역에 세우기 힘듦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장단점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75656" y="2564904"/>
            <a:ext cx="619268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7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105</Words>
  <Application>Microsoft Office PowerPoint</Application>
  <PresentationFormat>화면 슬라이드 쇼(4:3)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이승규, 이정규</vt:lpstr>
      <vt:lpstr>목차</vt:lpstr>
      <vt:lpstr>구성</vt:lpstr>
      <vt:lpstr>지지물의 종류</vt:lpstr>
      <vt:lpstr>전력선과 가공지선</vt:lpstr>
      <vt:lpstr>애자 장치</vt:lpstr>
      <vt:lpstr>장단점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이승규, 이정규</dc:title>
  <dc:creator>com03</dc:creator>
  <cp:lastModifiedBy>com03</cp:lastModifiedBy>
  <cp:revision>13</cp:revision>
  <dcterms:created xsi:type="dcterms:W3CDTF">2017-05-25T00:03:10Z</dcterms:created>
  <dcterms:modified xsi:type="dcterms:W3CDTF">2017-05-25T02:00:42Z</dcterms:modified>
</cp:coreProperties>
</file>