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5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B5BB2B-6A31-4995-B94E-AC37F94940E4}" type="datetimeFigureOut">
              <a:rPr lang="ko-KR" altLang="en-US" smtClean="0"/>
              <a:t>2017-05-23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A5CC10-962D-42BD-9A43-82FBF1AB15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9829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9F08E-0804-4887-BD89-98534FAAF4A6}" type="datetimeFigureOut">
              <a:rPr lang="ko-KR" altLang="en-US" smtClean="0"/>
              <a:t>2017-05-23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88D60-E358-4B02-920B-F1B33BB3EF5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9F08E-0804-4887-BD89-98534FAAF4A6}" type="datetimeFigureOut">
              <a:rPr lang="ko-KR" altLang="en-US" smtClean="0"/>
              <a:t>2017-05-23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88D60-E358-4B02-920B-F1B33BB3EF5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9F08E-0804-4887-BD89-98534FAAF4A6}" type="datetimeFigureOut">
              <a:rPr lang="ko-KR" altLang="en-US" smtClean="0"/>
              <a:t>2017-05-23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88D60-E358-4B02-920B-F1B33BB3EF5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9F08E-0804-4887-BD89-98534FAAF4A6}" type="datetimeFigureOut">
              <a:rPr lang="ko-KR" altLang="en-US" smtClean="0"/>
              <a:t>2017-05-23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88D60-E358-4B02-920B-F1B33BB3EF5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9F08E-0804-4887-BD89-98534FAAF4A6}" type="datetimeFigureOut">
              <a:rPr lang="ko-KR" altLang="en-US" smtClean="0"/>
              <a:t>2017-05-23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88D60-E358-4B02-920B-F1B33BB3EF5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9F08E-0804-4887-BD89-98534FAAF4A6}" type="datetimeFigureOut">
              <a:rPr lang="ko-KR" altLang="en-US" smtClean="0"/>
              <a:t>2017-05-23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88D60-E358-4B02-920B-F1B33BB3EF5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9F08E-0804-4887-BD89-98534FAAF4A6}" type="datetimeFigureOut">
              <a:rPr lang="ko-KR" altLang="en-US" smtClean="0"/>
              <a:t>2017-05-23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88D60-E358-4B02-920B-F1B33BB3EF5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9F08E-0804-4887-BD89-98534FAAF4A6}" type="datetimeFigureOut">
              <a:rPr lang="ko-KR" altLang="en-US" smtClean="0"/>
              <a:t>2017-05-23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88D60-E358-4B02-920B-F1B33BB3EF5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9F08E-0804-4887-BD89-98534FAAF4A6}" type="datetimeFigureOut">
              <a:rPr lang="ko-KR" altLang="en-US" smtClean="0"/>
              <a:t>2017-05-23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88D60-E358-4B02-920B-F1B33BB3EF5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9F08E-0804-4887-BD89-98534FAAF4A6}" type="datetimeFigureOut">
              <a:rPr lang="ko-KR" altLang="en-US" smtClean="0"/>
              <a:t>2017-05-23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88D60-E358-4B02-920B-F1B33BB3EF5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9F08E-0804-4887-BD89-98534FAAF4A6}" type="datetimeFigureOut">
              <a:rPr lang="ko-KR" altLang="en-US" smtClean="0"/>
              <a:t>2017-05-23</a:t>
            </a:fld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0288D60-E358-4B02-920B-F1B33BB3EF5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30288D60-E358-4B02-920B-F1B33BB3EF5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8C39F08E-0804-4887-BD89-98534FAAF4A6}" type="datetimeFigureOut">
              <a:rPr lang="ko-KR" altLang="en-US" smtClean="0"/>
              <a:t>2017-05-23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1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1916832"/>
            <a:ext cx="7543800" cy="2593975"/>
          </a:xfrm>
        </p:spPr>
        <p:txBody>
          <a:bodyPr anchor="ctr"/>
          <a:lstStyle/>
          <a:p>
            <a:pPr algn="ctr"/>
            <a:r>
              <a:rPr lang="ko-KR" altLang="en-US" dirty="0" smtClean="0"/>
              <a:t>지중케이블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907704" y="5783075"/>
            <a:ext cx="6461760" cy="1066800"/>
          </a:xfrm>
        </p:spPr>
        <p:txBody>
          <a:bodyPr anchor="b"/>
          <a:lstStyle/>
          <a:p>
            <a:pPr algn="r"/>
            <a:r>
              <a:rPr lang="ko-KR" altLang="en-US" dirty="0" smtClean="0"/>
              <a:t>김수현 양민석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055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95536" y="260648"/>
            <a:ext cx="7543800" cy="1008112"/>
          </a:xfrm>
        </p:spPr>
        <p:txBody>
          <a:bodyPr/>
          <a:lstStyle/>
          <a:p>
            <a:pPr algn="ctr"/>
            <a:r>
              <a:rPr lang="ko-KR" altLang="en-US" sz="6000" dirty="0" smtClean="0"/>
              <a:t>목차</a:t>
            </a:r>
            <a:endParaRPr lang="ko-KR" altLang="en-US" sz="6000" dirty="0"/>
          </a:p>
        </p:txBody>
      </p:sp>
      <p:grpSp>
        <p:nvGrpSpPr>
          <p:cNvPr id="7" name="그룹 6"/>
          <p:cNvGrpSpPr/>
          <p:nvPr/>
        </p:nvGrpSpPr>
        <p:grpSpPr>
          <a:xfrm>
            <a:off x="1115616" y="1916832"/>
            <a:ext cx="5688632" cy="792088"/>
            <a:chOff x="1115616" y="1916832"/>
            <a:chExt cx="5688632" cy="792088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1511660" y="1916832"/>
              <a:ext cx="5292588" cy="792088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지중 케이블의 구조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타원 3"/>
            <p:cNvSpPr/>
            <p:nvPr/>
          </p:nvSpPr>
          <p:spPr>
            <a:xfrm>
              <a:off x="1115616" y="1916832"/>
              <a:ext cx="792088" cy="792088"/>
            </a:xfrm>
            <a:prstGeom prst="ellipse">
              <a:avLst/>
            </a:prstGeom>
            <a:solidFill>
              <a:schemeClr val="bg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chemeClr val="tx1"/>
                  </a:solidFill>
                </a:rPr>
                <a:t>1</a:t>
              </a:r>
              <a:endParaRPr lang="ko-KR" altLang="en-US" sz="25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120067" y="3212976"/>
            <a:ext cx="5703979" cy="792088"/>
            <a:chOff x="1115616" y="1916832"/>
            <a:chExt cx="5703979" cy="792088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1527007" y="1916832"/>
              <a:ext cx="5292588" cy="792088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지중 케이블의 종류 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1115616" y="1916832"/>
              <a:ext cx="792088" cy="792088"/>
            </a:xfrm>
            <a:prstGeom prst="ellipse">
              <a:avLst/>
            </a:prstGeom>
            <a:solidFill>
              <a:schemeClr val="bg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 smtClean="0">
                  <a:solidFill>
                    <a:schemeClr val="tx1"/>
                  </a:solidFill>
                </a:rPr>
                <a:t>2</a:t>
              </a:r>
              <a:endParaRPr lang="ko-KR" altLang="en-US" sz="25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1115616" y="4509120"/>
            <a:ext cx="5688632" cy="792088"/>
            <a:chOff x="1115616" y="1916832"/>
            <a:chExt cx="5688632" cy="792088"/>
          </a:xfrm>
        </p:grpSpPr>
        <p:sp>
          <p:nvSpPr>
            <p:cNvPr id="13" name="모서리가 둥근 직사각형 12"/>
            <p:cNvSpPr/>
            <p:nvPr/>
          </p:nvSpPr>
          <p:spPr>
            <a:xfrm>
              <a:off x="1511660" y="1916832"/>
              <a:ext cx="5292588" cy="792088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확인 및 정리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1115616" y="1916832"/>
              <a:ext cx="792088" cy="792088"/>
            </a:xfrm>
            <a:prstGeom prst="ellipse">
              <a:avLst/>
            </a:prstGeom>
            <a:solidFill>
              <a:schemeClr val="bg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 smtClean="0">
                  <a:solidFill>
                    <a:schemeClr val="tx1"/>
                  </a:solidFill>
                </a:rPr>
                <a:t>3</a:t>
              </a:r>
              <a:endParaRPr lang="ko-KR" altLang="en-US" sz="25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6015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943831" y="5661248"/>
            <a:ext cx="5800274" cy="792088"/>
          </a:xfrm>
        </p:spPr>
        <p:txBody>
          <a:bodyPr>
            <a:noAutofit/>
          </a:bodyPr>
          <a:lstStyle/>
          <a:p>
            <a:pPr algn="ctr"/>
            <a:r>
              <a:rPr lang="en-US" altLang="ko-KR" sz="3000" dirty="0" smtClean="0">
                <a:solidFill>
                  <a:schemeClr val="tx1"/>
                </a:solidFill>
              </a:rPr>
              <a:t>154[KV] </a:t>
            </a:r>
            <a:r>
              <a:rPr lang="ko-KR" altLang="en-US" sz="3000" dirty="0" smtClean="0">
                <a:solidFill>
                  <a:schemeClr val="tx1"/>
                </a:solidFill>
              </a:rPr>
              <a:t>케이블의 일반 구조 단면</a:t>
            </a:r>
            <a:endParaRPr lang="ko-KR" altLang="en-US" sz="3000" dirty="0">
              <a:solidFill>
                <a:schemeClr val="tx1"/>
              </a:solidFill>
            </a:endParaRPr>
          </a:p>
        </p:txBody>
      </p:sp>
      <p:sp>
        <p:nvSpPr>
          <p:cNvPr id="4" name="타원 3"/>
          <p:cNvSpPr/>
          <p:nvPr/>
        </p:nvSpPr>
        <p:spPr>
          <a:xfrm>
            <a:off x="1691680" y="1196752"/>
            <a:ext cx="4304581" cy="430458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2159731" y="1628799"/>
            <a:ext cx="3368477" cy="344048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2645786" y="2112867"/>
            <a:ext cx="2396367" cy="247235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3081736" y="2562916"/>
            <a:ext cx="1524465" cy="157225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/>
          <p:cNvGrpSpPr/>
          <p:nvPr/>
        </p:nvGrpSpPr>
        <p:grpSpPr>
          <a:xfrm>
            <a:off x="4620369" y="942837"/>
            <a:ext cx="3119985" cy="490264"/>
            <a:chOff x="4680082" y="850504"/>
            <a:chExt cx="2611348" cy="490264"/>
          </a:xfrm>
        </p:grpSpPr>
        <p:sp>
          <p:nvSpPr>
            <p:cNvPr id="17" name="TextBox 16"/>
            <p:cNvSpPr txBox="1"/>
            <p:nvPr/>
          </p:nvSpPr>
          <p:spPr>
            <a:xfrm>
              <a:off x="5870325" y="850504"/>
              <a:ext cx="14211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 smtClean="0"/>
                <a:t>보호부</a:t>
              </a:r>
              <a:endParaRPr lang="ko-KR" altLang="en-US" dirty="0"/>
            </a:p>
          </p:txBody>
        </p:sp>
        <p:cxnSp>
          <p:nvCxnSpPr>
            <p:cNvPr id="23" name="직선 화살표 연결선 22"/>
            <p:cNvCxnSpPr/>
            <p:nvPr/>
          </p:nvCxnSpPr>
          <p:spPr>
            <a:xfrm flipH="1">
              <a:off x="4680083" y="1035170"/>
              <a:ext cx="1168626" cy="3055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그룹 28"/>
          <p:cNvGrpSpPr/>
          <p:nvPr/>
        </p:nvGrpSpPr>
        <p:grpSpPr>
          <a:xfrm>
            <a:off x="5000247" y="1772816"/>
            <a:ext cx="2452072" cy="490264"/>
            <a:chOff x="4680084" y="850504"/>
            <a:chExt cx="2611346" cy="490264"/>
          </a:xfrm>
        </p:grpSpPr>
        <p:sp>
          <p:nvSpPr>
            <p:cNvPr id="30" name="TextBox 29"/>
            <p:cNvSpPr txBox="1"/>
            <p:nvPr/>
          </p:nvSpPr>
          <p:spPr>
            <a:xfrm>
              <a:off x="5870325" y="850504"/>
              <a:ext cx="14211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 smtClean="0"/>
                <a:t>시스</a:t>
              </a:r>
              <a:endParaRPr lang="ko-KR" altLang="en-US" dirty="0"/>
            </a:p>
          </p:txBody>
        </p:sp>
        <p:cxnSp>
          <p:nvCxnSpPr>
            <p:cNvPr id="31" name="직선 화살표 연결선 30"/>
            <p:cNvCxnSpPr/>
            <p:nvPr/>
          </p:nvCxnSpPr>
          <p:spPr>
            <a:xfrm flipH="1">
              <a:off x="4680083" y="1035170"/>
              <a:ext cx="1168626" cy="3055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그룹 31"/>
          <p:cNvGrpSpPr/>
          <p:nvPr/>
        </p:nvGrpSpPr>
        <p:grpSpPr>
          <a:xfrm>
            <a:off x="4903167" y="2562916"/>
            <a:ext cx="2693169" cy="490264"/>
            <a:chOff x="4680083" y="850504"/>
            <a:chExt cx="2611347" cy="490264"/>
          </a:xfrm>
        </p:grpSpPr>
        <p:sp>
          <p:nvSpPr>
            <p:cNvPr id="33" name="TextBox 32"/>
            <p:cNvSpPr txBox="1"/>
            <p:nvPr/>
          </p:nvSpPr>
          <p:spPr>
            <a:xfrm>
              <a:off x="5870325" y="850504"/>
              <a:ext cx="14211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/>
                <a:t>절연체</a:t>
              </a:r>
              <a:endParaRPr lang="ko-KR" altLang="en-US" dirty="0"/>
            </a:p>
          </p:txBody>
        </p:sp>
        <p:cxnSp>
          <p:nvCxnSpPr>
            <p:cNvPr id="34" name="직선 화살표 연결선 33"/>
            <p:cNvCxnSpPr/>
            <p:nvPr/>
          </p:nvCxnSpPr>
          <p:spPr>
            <a:xfrm flipH="1">
              <a:off x="4680083" y="1035170"/>
              <a:ext cx="1168626" cy="3055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그룹 34"/>
          <p:cNvGrpSpPr/>
          <p:nvPr/>
        </p:nvGrpSpPr>
        <p:grpSpPr>
          <a:xfrm>
            <a:off x="4211960" y="3082752"/>
            <a:ext cx="4320479" cy="634280"/>
            <a:chOff x="4590037" y="850504"/>
            <a:chExt cx="2701393" cy="634280"/>
          </a:xfrm>
        </p:grpSpPr>
        <p:sp>
          <p:nvSpPr>
            <p:cNvPr id="36" name="TextBox 35"/>
            <p:cNvSpPr txBox="1"/>
            <p:nvPr/>
          </p:nvSpPr>
          <p:spPr>
            <a:xfrm>
              <a:off x="5870325" y="850504"/>
              <a:ext cx="14211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도체</a:t>
              </a:r>
              <a:endParaRPr lang="ko-KR" altLang="en-US" dirty="0"/>
            </a:p>
          </p:txBody>
        </p:sp>
        <p:cxnSp>
          <p:nvCxnSpPr>
            <p:cNvPr id="37" name="직선 화살표 연결선 36"/>
            <p:cNvCxnSpPr/>
            <p:nvPr/>
          </p:nvCxnSpPr>
          <p:spPr>
            <a:xfrm flipH="1">
              <a:off x="4590037" y="1035170"/>
              <a:ext cx="1258673" cy="44961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76015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1739" y="1484784"/>
            <a:ext cx="3600400" cy="36004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3" y="1556792"/>
            <a:ext cx="3830217" cy="3191847"/>
          </a:xfrm>
          <a:prstGeom prst="rect">
            <a:avLst/>
          </a:prstGeom>
        </p:spPr>
      </p:pic>
      <p:sp>
        <p:nvSpPr>
          <p:cNvPr id="6" name="부제목 2"/>
          <p:cNvSpPr>
            <a:spLocks noGrp="1"/>
          </p:cNvSpPr>
          <p:nvPr>
            <p:ph type="subTitle" idx="1"/>
          </p:nvPr>
        </p:nvSpPr>
        <p:spPr>
          <a:xfrm>
            <a:off x="899592" y="5373216"/>
            <a:ext cx="5800274" cy="792088"/>
          </a:xfrm>
        </p:spPr>
        <p:txBody>
          <a:bodyPr>
            <a:noAutofit/>
          </a:bodyPr>
          <a:lstStyle/>
          <a:p>
            <a:pPr algn="ctr"/>
            <a:r>
              <a:rPr lang="en-US" altLang="ko-KR" sz="3500" dirty="0" smtClean="0">
                <a:solidFill>
                  <a:schemeClr val="tx1"/>
                </a:solidFill>
              </a:rPr>
              <a:t>OF </a:t>
            </a:r>
            <a:r>
              <a:rPr lang="ko-KR" altLang="en-US" sz="3500" dirty="0" smtClean="0">
                <a:solidFill>
                  <a:schemeClr val="tx1"/>
                </a:solidFill>
              </a:rPr>
              <a:t>케이블</a:t>
            </a:r>
            <a:endParaRPr lang="ko-KR" altLang="en-US" sz="3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601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1" y="980728"/>
            <a:ext cx="8460432" cy="48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601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188640"/>
            <a:ext cx="7543800" cy="864096"/>
          </a:xfrm>
        </p:spPr>
        <p:txBody>
          <a:bodyPr/>
          <a:lstStyle/>
          <a:p>
            <a:pPr algn="ctr"/>
            <a:r>
              <a:rPr lang="ko-KR" altLang="en-US" sz="4500" smtClean="0">
                <a:solidFill>
                  <a:schemeClr val="tx1"/>
                </a:solidFill>
              </a:rPr>
              <a:t>확인 문제</a:t>
            </a:r>
            <a:endParaRPr lang="ko-KR" altLang="en-US" sz="4500" dirty="0">
              <a:solidFill>
                <a:schemeClr val="tx1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611560" y="4293096"/>
            <a:ext cx="792089" cy="596000"/>
            <a:chOff x="2555775" y="5589240"/>
            <a:chExt cx="792089" cy="596000"/>
          </a:xfrm>
        </p:grpSpPr>
        <p:sp>
          <p:nvSpPr>
            <p:cNvPr id="5" name="대각선 줄무늬 4"/>
            <p:cNvSpPr/>
            <p:nvPr/>
          </p:nvSpPr>
          <p:spPr>
            <a:xfrm>
              <a:off x="2878765" y="5589240"/>
              <a:ext cx="469099" cy="576064"/>
            </a:xfrm>
            <a:prstGeom prst="diagStrip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대각선 줄무늬 5"/>
            <p:cNvSpPr/>
            <p:nvPr/>
          </p:nvSpPr>
          <p:spPr>
            <a:xfrm flipH="1">
              <a:off x="2555775" y="5733256"/>
              <a:ext cx="322985" cy="451984"/>
            </a:xfrm>
            <a:prstGeom prst="diagStripe">
              <a:avLst>
                <a:gd name="adj" fmla="val 29378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3568" y="1700808"/>
            <a:ext cx="7056784" cy="367240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500" dirty="0" smtClean="0">
                <a:solidFill>
                  <a:schemeClr val="tx1"/>
                </a:solidFill>
              </a:rPr>
              <a:t>1.</a:t>
            </a:r>
            <a:r>
              <a:rPr lang="ko-KR" altLang="en-US" sz="2500" dirty="0" smtClean="0">
                <a:solidFill>
                  <a:schemeClr val="tx1"/>
                </a:solidFill>
              </a:rPr>
              <a:t>도체의 특성이 아닌 것은</a:t>
            </a:r>
            <a:r>
              <a:rPr lang="en-US" altLang="ko-KR" sz="2500" dirty="0" smtClean="0">
                <a:solidFill>
                  <a:schemeClr val="tx1"/>
                </a:solidFill>
              </a:rPr>
              <a:t>?</a:t>
            </a:r>
          </a:p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500" dirty="0" smtClean="0">
                <a:solidFill>
                  <a:schemeClr val="tx1"/>
                </a:solidFill>
              </a:rPr>
              <a:t>전기적 성능이 우수</a:t>
            </a:r>
            <a:endParaRPr lang="en-US" altLang="ko-KR" sz="2500" dirty="0" smtClean="0">
              <a:solidFill>
                <a:schemeClr val="tx1"/>
              </a:solidFill>
            </a:endParaRPr>
          </a:p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500" dirty="0" smtClean="0">
                <a:solidFill>
                  <a:schemeClr val="tx1"/>
                </a:solidFill>
              </a:rPr>
              <a:t>가공성이 우수</a:t>
            </a:r>
            <a:endParaRPr lang="en-US" altLang="ko-KR" sz="2500" dirty="0" smtClean="0">
              <a:solidFill>
                <a:schemeClr val="tx1"/>
              </a:solidFill>
            </a:endParaRPr>
          </a:p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500" dirty="0" smtClean="0">
                <a:solidFill>
                  <a:schemeClr val="tx1"/>
                </a:solidFill>
              </a:rPr>
              <a:t>경제성이 좋다</a:t>
            </a:r>
            <a:endParaRPr lang="en-US" altLang="ko-KR" sz="2500" dirty="0" smtClean="0">
              <a:solidFill>
                <a:schemeClr val="tx1"/>
              </a:solidFill>
            </a:endParaRPr>
          </a:p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500" dirty="0" err="1" smtClean="0">
                <a:solidFill>
                  <a:schemeClr val="tx1"/>
                </a:solidFill>
              </a:rPr>
              <a:t>가요성</a:t>
            </a:r>
            <a:r>
              <a:rPr lang="en-US" altLang="ko-KR" sz="2500" dirty="0" smtClean="0">
                <a:solidFill>
                  <a:schemeClr val="tx1"/>
                </a:solidFill>
              </a:rPr>
              <a:t>, </a:t>
            </a:r>
            <a:r>
              <a:rPr lang="ko-KR" altLang="en-US" sz="2500" dirty="0" err="1" smtClean="0">
                <a:solidFill>
                  <a:schemeClr val="tx1"/>
                </a:solidFill>
              </a:rPr>
              <a:t>내마찰성이</a:t>
            </a:r>
            <a:r>
              <a:rPr lang="ko-KR" altLang="en-US" sz="2500" dirty="0" smtClean="0">
                <a:solidFill>
                  <a:schemeClr val="tx1"/>
                </a:solidFill>
              </a:rPr>
              <a:t> 우수할 것</a:t>
            </a:r>
            <a:endParaRPr lang="en-US" altLang="ko-KR" sz="2500" dirty="0" smtClean="0">
              <a:solidFill>
                <a:schemeClr val="tx1"/>
              </a:solidFill>
            </a:endParaRPr>
          </a:p>
          <a:p>
            <a:endParaRPr lang="ko-KR" altLang="en-US" sz="3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6015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561601" y="188640"/>
            <a:ext cx="7543800" cy="8640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6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500" dirty="0" smtClean="0">
                <a:solidFill>
                  <a:schemeClr val="tx1"/>
                </a:solidFill>
              </a:rPr>
              <a:t>확인 문제</a:t>
            </a:r>
            <a:endParaRPr lang="ko-KR" altLang="en-US" sz="4500" dirty="0">
              <a:solidFill>
                <a:schemeClr val="tx1"/>
              </a:solidFill>
            </a:endParaRPr>
          </a:p>
        </p:txBody>
      </p:sp>
      <p:sp>
        <p:nvSpPr>
          <p:cNvPr id="5" name="부제목 2"/>
          <p:cNvSpPr txBox="1">
            <a:spLocks/>
          </p:cNvSpPr>
          <p:nvPr/>
        </p:nvSpPr>
        <p:spPr>
          <a:xfrm>
            <a:off x="481073" y="2204864"/>
            <a:ext cx="7704856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3000" dirty="0" smtClean="0">
                <a:solidFill>
                  <a:schemeClr val="tx1"/>
                </a:solidFill>
              </a:rPr>
              <a:t>XLPE</a:t>
            </a:r>
            <a:r>
              <a:rPr lang="ko-KR" altLang="en-US" sz="3000" dirty="0" smtClean="0">
                <a:solidFill>
                  <a:schemeClr val="tx1"/>
                </a:solidFill>
              </a:rPr>
              <a:t>와 </a:t>
            </a:r>
            <a:r>
              <a:rPr lang="en-US" altLang="ko-KR" sz="3000" dirty="0" smtClean="0">
                <a:solidFill>
                  <a:schemeClr val="tx1"/>
                </a:solidFill>
              </a:rPr>
              <a:t>OF</a:t>
            </a:r>
            <a:r>
              <a:rPr lang="ko-KR" altLang="en-US" sz="3000" dirty="0" smtClean="0">
                <a:solidFill>
                  <a:schemeClr val="tx1"/>
                </a:solidFill>
              </a:rPr>
              <a:t>케이블의 제일 큰 차이는 무엇인가</a:t>
            </a:r>
            <a:r>
              <a:rPr lang="en-US" altLang="ko-KR" sz="3000" dirty="0" smtClean="0">
                <a:solidFill>
                  <a:schemeClr val="tx1"/>
                </a:solidFill>
              </a:rPr>
              <a:t>?</a:t>
            </a:r>
            <a:endParaRPr lang="ko-KR" altLang="en-US" sz="3000" dirty="0">
              <a:solidFill>
                <a:schemeClr val="tx1"/>
              </a:solidFill>
            </a:endParaRPr>
          </a:p>
        </p:txBody>
      </p:sp>
      <p:sp>
        <p:nvSpPr>
          <p:cNvPr id="7" name="가로로 말린 두루마리 모양 6"/>
          <p:cNvSpPr/>
          <p:nvPr/>
        </p:nvSpPr>
        <p:spPr>
          <a:xfrm>
            <a:off x="1403648" y="3933056"/>
            <a:ext cx="5400600" cy="1080120"/>
          </a:xfrm>
          <a:prstGeom prst="horizontalScroll">
            <a:avLst/>
          </a:prstGeom>
          <a:solidFill>
            <a:schemeClr val="accent4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900" dirty="0" smtClean="0">
                <a:solidFill>
                  <a:schemeClr val="tx1"/>
                </a:solidFill>
              </a:rPr>
              <a:t>답 </a:t>
            </a:r>
            <a:r>
              <a:rPr lang="en-US" altLang="ko-KR" sz="2900" dirty="0" smtClean="0">
                <a:solidFill>
                  <a:schemeClr val="tx1"/>
                </a:solidFill>
              </a:rPr>
              <a:t>: </a:t>
            </a:r>
            <a:r>
              <a:rPr lang="ko-KR" altLang="en-US" sz="2900" dirty="0" err="1" smtClean="0">
                <a:solidFill>
                  <a:schemeClr val="tx1"/>
                </a:solidFill>
              </a:rPr>
              <a:t>유통로가</a:t>
            </a:r>
            <a:r>
              <a:rPr lang="ko-KR" altLang="en-US" sz="2900" dirty="0" smtClean="0">
                <a:solidFill>
                  <a:schemeClr val="tx1"/>
                </a:solidFill>
              </a:rPr>
              <a:t> 없다</a:t>
            </a:r>
            <a:endParaRPr lang="en-US" altLang="ko-KR" sz="29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8090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clrChange>
              <a:clrFrom>
                <a:srgbClr val="FCFEFB"/>
              </a:clrFrom>
              <a:clrTo>
                <a:srgbClr val="FCFE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710" y="1450026"/>
            <a:ext cx="5770578" cy="3616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107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근접">
  <a:themeElements>
    <a:clrScheme name="근접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근접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60</TotalTime>
  <Words>64</Words>
  <Application>Microsoft Office PowerPoint</Application>
  <PresentationFormat>화면 슬라이드 쇼(4:3)</PresentationFormat>
  <Paragraphs>24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근접</vt:lpstr>
      <vt:lpstr>지중케이블</vt:lpstr>
      <vt:lpstr>목차</vt:lpstr>
      <vt:lpstr>PowerPoint 프레젠테이션</vt:lpstr>
      <vt:lpstr>PowerPoint 프레젠테이션</vt:lpstr>
      <vt:lpstr>PowerPoint 프레젠테이션</vt:lpstr>
      <vt:lpstr>확인 문제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지중케이블</dc:title>
  <dc:creator>com08</dc:creator>
  <cp:lastModifiedBy>com08</cp:lastModifiedBy>
  <cp:revision>7</cp:revision>
  <dcterms:created xsi:type="dcterms:W3CDTF">2017-05-22T23:57:43Z</dcterms:created>
  <dcterms:modified xsi:type="dcterms:W3CDTF">2017-05-23T00:58:19Z</dcterms:modified>
</cp:coreProperties>
</file>