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9" r:id="rId4"/>
    <p:sldId id="258" r:id="rId5"/>
    <p:sldId id="260" r:id="rId6"/>
    <p:sldId id="265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4DC"/>
    <a:srgbClr val="57CB8E"/>
    <a:srgbClr val="FC5656"/>
    <a:srgbClr val="FEE95C"/>
    <a:srgbClr val="5A9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9420" autoAdjust="0"/>
  </p:normalViewPr>
  <p:slideViewPr>
    <p:cSldViewPr>
      <p:cViewPr>
        <p:scale>
          <a:sx n="100" d="100"/>
          <a:sy n="100" d="100"/>
        </p:scale>
        <p:origin x="522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2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1AEBE-148E-48DC-90E8-759A095444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FB54-26C8-49A7-8C82-3C7160405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3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C9AB-C1DD-4B38-B0A2-2CF5AEC9ABC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652294"/>
            <a:ext cx="9144000" cy="220570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204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6000" dirty="0" smtClean="0">
                <a:solidFill>
                  <a:srgbClr val="57CB8E"/>
                </a:solidFill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A </a:t>
            </a:r>
            <a:r>
              <a:rPr lang="en-US" altLang="ko-KR" sz="6000" dirty="0" smtClean="0">
                <a:solidFill>
                  <a:srgbClr val="FC5656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6000" dirty="0" smtClean="0">
                <a:solidFill>
                  <a:srgbClr val="57CB8E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TE</a:t>
            </a:r>
            <a:r>
              <a:rPr lang="en-US" altLang="ko-KR" sz="6000" dirty="0" smtClean="0">
                <a:solidFill>
                  <a:srgbClr val="1EB4DC"/>
                </a:solidFill>
                <a:latin typeface="HY견고딕" pitchFamily="18" charset="-127"/>
                <a:ea typeface="HY견고딕" pitchFamily="18" charset="-127"/>
              </a:rPr>
              <a:t>M</a:t>
            </a:r>
            <a:endParaRPr lang="ko-KR" altLang="en-US" sz="6000" dirty="0">
              <a:solidFill>
                <a:srgbClr val="1EB4D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672480"/>
          </a:xfrm>
        </p:spPr>
        <p:txBody>
          <a:bodyPr>
            <a:normAutofit fontScale="92500"/>
          </a:bodyPr>
          <a:lstStyle/>
          <a:p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Supervisory Control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An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d Data </a:t>
            </a: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</a:rPr>
              <a:t>Aquisition</a:t>
            </a:r>
            <a:endParaRPr lang="ko-KR" altLang="en-US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220570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6300192" y="5710523"/>
            <a:ext cx="2952328" cy="11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bg1"/>
                </a:solidFill>
              </a:rPr>
              <a:t>31413 </a:t>
            </a:r>
            <a:r>
              <a:rPr lang="ko-KR" altLang="en-US" sz="1800" dirty="0" smtClean="0">
                <a:solidFill>
                  <a:schemeClr val="bg1"/>
                </a:solidFill>
              </a:rPr>
              <a:t>신은수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31415 </a:t>
            </a:r>
            <a:r>
              <a:rPr lang="ko-KR" altLang="en-US" sz="1800" dirty="0" smtClean="0">
                <a:solidFill>
                  <a:schemeClr val="bg1"/>
                </a:solidFill>
              </a:rPr>
              <a:t>엄상민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842"/>
            <a:ext cx="9144000" cy="220570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91527" y="178681"/>
            <a:ext cx="5229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SCADA SYSTEM ?</a:t>
            </a:r>
            <a:endParaRPr lang="en-US" altLang="ko-KR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371600" y="1340768"/>
            <a:ext cx="6400800" cy="67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chemeClr val="bg1"/>
                </a:solidFill>
              </a:rPr>
              <a:t>Supervisory Control And Data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Aquisition</a:t>
            </a:r>
            <a:endParaRPr lang="ko-KR" alt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1030" name="Picture 6" descr="https://upload.wikimedia.org/wikipedia/commons/thumb/0/0c/SCADA_schematic_overview-s.svg/484px-SCADA_schematic_overview-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4968552" cy="301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50331" y="2420888"/>
            <a:ext cx="8443337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7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원거리에 있는 설비들을</a:t>
            </a:r>
            <a:endParaRPr lang="en-US" altLang="ko-KR" sz="37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37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집중 감시하거나 제어하기 위한 시스템</a:t>
            </a:r>
            <a:endParaRPr lang="en-US" altLang="ko-KR" sz="37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0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84" y="3874004"/>
            <a:ext cx="3096201" cy="200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이용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ko-KR" altLang="en-US" sz="28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9632" y="3874004"/>
            <a:ext cx="3096488" cy="200326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송유 시설 관리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철도 시설 운용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빌딩 관리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플랜트 시설 관리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2064" y="5384096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920" y="1569748"/>
            <a:ext cx="3096488" cy="200326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EMS-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전력 거래소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RTU-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변전소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영업소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2352" y="3079840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4296" y="3874004"/>
            <a:ext cx="3096488" cy="200326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36728" y="5384096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4584" y="1569748"/>
            <a:ext cx="3096488" cy="200326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도로 교통 설비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가스 공급 설비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37016" y="3079840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8948" y="1772816"/>
            <a:ext cx="245785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전력계통운영</a:t>
            </a:r>
            <a:endParaRPr lang="ko-KR" altLang="en-US" sz="23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63612" y="1772816"/>
            <a:ext cx="245785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설비</a:t>
            </a:r>
            <a:endParaRPr lang="ko-KR" altLang="en-US" sz="23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79236" y="4077072"/>
            <a:ext cx="245785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관리</a:t>
            </a:r>
            <a:endParaRPr lang="ko-KR" altLang="en-US" sz="23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주요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200" y="1569748"/>
            <a:ext cx="3096488" cy="2003268"/>
          </a:xfrm>
          <a:prstGeom prst="rect">
            <a:avLst/>
          </a:prstGeom>
          <a:noFill/>
          <a:ln>
            <a:solidFill>
              <a:srgbClr val="FC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변전소 설비 동작 상태 표시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계전기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동작상태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설비 과부하 자동 감시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1632" y="3079840"/>
            <a:ext cx="504056" cy="493176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43720" y="1569748"/>
            <a:ext cx="3096488" cy="2003268"/>
          </a:xfrm>
          <a:prstGeom prst="rect">
            <a:avLst/>
          </a:prstGeom>
          <a:noFill/>
          <a:ln>
            <a:solidFill>
              <a:srgbClr val="FEE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변전소 설비 원격 조작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차단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계폐기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CL/OP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조작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변압기 탭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절환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4008" y="3079840"/>
            <a:ext cx="504056" cy="493176"/>
          </a:xfrm>
          <a:prstGeom prst="rect">
            <a:avLst/>
          </a:prstGeom>
          <a:solidFill>
            <a:srgbClr val="FEE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9344" y="3874004"/>
            <a:ext cx="3096488" cy="200326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변전소 설비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아날로그 자료 취득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전압 전류 측정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무효 전력 측정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변압기 온도 측정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1776" y="3861048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43864" y="3874004"/>
            <a:ext cx="3096488" cy="2003268"/>
          </a:xfrm>
          <a:prstGeom prst="rect">
            <a:avLst/>
          </a:prstGeom>
          <a:noFill/>
          <a:ln>
            <a:solidFill>
              <a:srgbClr val="57CB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현장 설비 동작 상황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프린트 출력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이상동작 및 조작 상황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경보 발생 상황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차단 부하 자동 기록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44008" y="3871928"/>
            <a:ext cx="504056" cy="493176"/>
          </a:xfrm>
          <a:prstGeom prst="rect">
            <a:avLst/>
          </a:prstGeom>
          <a:solidFill>
            <a:srgbClr val="57C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948" y="1687116"/>
            <a:ext cx="245785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원격 감시</a:t>
            </a:r>
            <a:endParaRPr lang="ko-KR" altLang="en-US" sz="23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78948" y="4005064"/>
            <a:ext cx="245785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원격 측정</a:t>
            </a:r>
            <a:endParaRPr lang="ko-KR" altLang="en-US" sz="23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63036" y="1686908"/>
            <a:ext cx="245785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원격 제어</a:t>
            </a:r>
            <a:endParaRPr lang="ko-KR" altLang="en-US" sz="23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63180" y="4005064"/>
            <a:ext cx="245785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이벤트 기록</a:t>
            </a:r>
            <a:endParaRPr lang="ko-KR" altLang="en-US" sz="23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599" y="5553236"/>
            <a:ext cx="7200800" cy="936104"/>
            <a:chOff x="1115616" y="1268760"/>
            <a:chExt cx="7200800" cy="1211180"/>
          </a:xfrm>
        </p:grpSpPr>
        <p:sp>
          <p:nvSpPr>
            <p:cNvPr id="13" name="직사각형 12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통신 시설</a:t>
              </a:r>
              <a:endPara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제어 시스템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RTU 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등 멀리 떨어져 있는 요소들이 상호통신 가능하게 해줌</a:t>
              </a:r>
              <a:endPara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79258" y="2312876"/>
            <a:ext cx="7200800" cy="936104"/>
            <a:chOff x="1115616" y="1268760"/>
            <a:chExt cx="7200800" cy="1211180"/>
          </a:xfrm>
        </p:grpSpPr>
        <p:sp>
          <p:nvSpPr>
            <p:cNvPr id="29" name="직사각형 28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FEE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감시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컴퓨터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endPara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프로세스 관련 자료 수집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하드웨어 제어 명령 내림</a:t>
              </a:r>
              <a:endPara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FEE95C"/>
            </a:solidFill>
            <a:ln>
              <a:solidFill>
                <a:srgbClr val="FEE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9258" y="3392996"/>
            <a:ext cx="7200800" cy="936104"/>
            <a:chOff x="1115616" y="1268760"/>
            <a:chExt cx="7200800" cy="1211180"/>
          </a:xfrm>
        </p:grpSpPr>
        <p:sp>
          <p:nvSpPr>
            <p:cNvPr id="32" name="직사각형 31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원격 단말기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RTU Remote Terminal Unit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센서와 연결 → 신호를 디지털 데이터로 변환 → 감시 시스템에 전달</a:t>
              </a:r>
              <a:endPara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1EB4DC"/>
            </a:solidFill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9258" y="4473116"/>
            <a:ext cx="7200800" cy="936104"/>
            <a:chOff x="1115616" y="1268760"/>
            <a:chExt cx="7200800" cy="1211180"/>
          </a:xfrm>
        </p:grpSpPr>
        <p:sp>
          <p:nvSpPr>
            <p:cNvPr id="35" name="직사각형 34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PLC Programmable Logic Controller</a:t>
              </a:r>
              <a:endPara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실제 현장에 배치되는 기기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RTU 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보다 경제적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다목적</a:t>
              </a:r>
              <a:endPara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57CB8E"/>
            </a:solidFill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89230" y="1232756"/>
            <a:ext cx="7200800" cy="936104"/>
            <a:chOff x="1115616" y="1268760"/>
            <a:chExt cx="7200800" cy="1211180"/>
          </a:xfrm>
        </p:grpSpPr>
        <p:sp>
          <p:nvSpPr>
            <p:cNvPr id="20" name="직사각형 19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FC5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인간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기계 인터페이스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HMI  Human Machine Interface </a:t>
              </a: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데이터를 인간에게 친숙한 형태로 변환하여 보여주는 장치</a:t>
              </a:r>
              <a:endPara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FC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4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6361"/>
            <a:ext cx="3024336" cy="191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1120" y="260648"/>
            <a:ext cx="80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96361"/>
            <a:ext cx="3498249" cy="201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4016641"/>
            <a:ext cx="297599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15716" y="997125"/>
            <a:ext cx="792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HMI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8836" y="997125"/>
            <a:ext cx="697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RTU</a:t>
            </a:r>
            <a:endParaRPr lang="ko-KR" alt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5538" y="3543943"/>
            <a:ext cx="6493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PLC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403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장점</a:t>
            </a:r>
            <a:r>
              <a:rPr lang="en-US" altLang="ko-K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단점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36512" y="4005064"/>
            <a:ext cx="9180512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115616" y="3710813"/>
            <a:ext cx="576064" cy="576064"/>
          </a:xfrm>
          <a:prstGeom prst="ellipse">
            <a:avLst/>
          </a:prstGeom>
          <a:solidFill>
            <a:srgbClr val="FC565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28461" y="3717032"/>
            <a:ext cx="576064" cy="576064"/>
          </a:xfrm>
          <a:prstGeom prst="ellipse">
            <a:avLst/>
          </a:prstGeom>
          <a:solidFill>
            <a:srgbClr val="FEE95C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41306" y="3723251"/>
            <a:ext cx="576064" cy="576064"/>
          </a:xfrm>
          <a:prstGeom prst="ellipse">
            <a:avLst/>
          </a:prstGeom>
          <a:solidFill>
            <a:srgbClr val="1EB4DC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454151" y="3729470"/>
            <a:ext cx="576064" cy="576064"/>
          </a:xfrm>
          <a:prstGeom prst="ellipse">
            <a:avLst/>
          </a:prstGeom>
          <a:solidFill>
            <a:srgbClr val="57CB8E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259632" y="3348366"/>
            <a:ext cx="288032" cy="2160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>
            <a:off x="5485322" y="3348366"/>
            <a:ext cx="288032" cy="2160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3372477" y="4437112"/>
            <a:ext cx="288032" cy="21602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7598167" y="4437112"/>
            <a:ext cx="288032" cy="21602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116" y="1617766"/>
            <a:ext cx="2745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기존의 기계식 시스템을</a:t>
            </a:r>
            <a:endParaRPr lang="en-US" altLang="ko-KR" b="1" dirty="0" smtClean="0"/>
          </a:p>
          <a:p>
            <a:r>
              <a:rPr lang="ko-KR" altLang="en-US" b="1" dirty="0" smtClean="0"/>
              <a:t>한 곳에서 효과적으로</a:t>
            </a:r>
            <a:endParaRPr lang="en-US" altLang="ko-KR" b="1" dirty="0" smtClean="0"/>
          </a:p>
          <a:p>
            <a:r>
              <a:rPr lang="ko-KR" altLang="en-US" b="1" dirty="0" smtClean="0"/>
              <a:t>감시 및 제어 가능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4632617" y="1617766"/>
            <a:ext cx="1993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합리적인 운용 및 효율적인 에너지 관리 가능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2328361" y="4782051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정보보안에 취약하며 사이버 테러리즘에 목표물이 될 위험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50095" y="4924829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오류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발생 가능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rgbClr val="1EB4DC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HANK</a:t>
            </a:r>
            <a:r>
              <a:rPr lang="en-US" altLang="ko-KR" sz="6000" dirty="0" smtClean="0">
                <a:solidFill>
                  <a:srgbClr val="FC5656"/>
                </a:solidFill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OU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86219" y="3573016"/>
            <a:ext cx="396044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7021" y="3787130"/>
            <a:ext cx="355883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  <a:endParaRPr lang="en-US" altLang="ko-KR" sz="10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3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43 -0.00463 -0.01302 -0.00787 -0.01979 -0.01134 C -0.04879 -0.04606 -0.08195 -0.06412 -0.11563 -0.08773 C -0.12691 -0.09537 -0.13768 -0.10509 -0.14896 -0.1125 C -0.16563 -0.12407 -0.19184 -0.13657 -0.20833 -0.15023 C -0.23038 -0.16805 -0.24236 -0.20162 -0.25625 -0.22939 C -0.18559 -0.26088 -0.07813 -0.23842 -0.02813 -0.23912 C -0.02604 -0.24004 -0.02361 -0.24004 -0.02188 -0.24189 C -0.01702 -0.24699 -0.0184 -0.25463 -0.02396 -0.25717 C -0.03143 -0.26018 -0.03924 -0.26111 -0.04688 -0.26412 C -0.07014 -0.25925 -0.09445 -0.25995 -0.11667 -0.25023 C -0.21198 -0.20717 -0.25261 -0.10601 -0.28958 0.00811 C -0.28212 0.0669 -0.29479 0.09908 -0.25521 0.11922 C -0.24358 0.12547 -0.2309 0.1257 -0.21875 0.12894 C -0.19167 0.12616 -0.1632 0.13241 -0.1375 0.12061 C -0.06823 0.08912 -0.04097 0.05602 0.00729 0.00556 C 0.01389 -0.01388 0.02344 -0.03217 0.02708 -0.053 C 0.03854 -0.11736 0.03403 -0.25046 -0.00521 -0.3 C -0.01059 -0.30694 -0.0191 -0.30763 -0.02604 -0.31111 C -0.03681 -0.30972 -0.04792 -0.31041 -0.05833 -0.30694 C -0.06962 -0.30347 -0.07743 -0.28078 -0.08229 -0.26944 C -0.08906 -0.25416 -0.09601 -0.23888 -0.10313 -0.22361 C -0.10538 -0.21134 -0.10677 -0.21226 -0.08542 -0.21412 C -0.07031 -0.2155 -0.05556 -0.2206 -0.04063 -0.22361 C 0.05555 -0.27106 0.14601 -0.32592 0.22604 -0.41111 C 0.23055 -0.42546 0.23732 -0.43888 0.23958 -0.45439 C 0.24114 -0.46527 0.23976 -0.47708 0.2375 -0.4875 C 0.22048 -0.57037 0.16076 -0.58495 0.10729 -0.61111 C 0.08715 -0.6074 0.06632 -0.60787 0.04687 -0.6 C 0.03368 -0.5949 0.04844 -0.56111 0.04896 -0.55972 C 0.05851 -0.54074 0.06701 -0.51875 0.08125 -0.50555 C 0.10278 -0.48611 0.12951 -0.4787 0.15312 -0.46412 C 0.1809 -0.44629 0.20746 -0.42546 0.23542 -0.40856 C 0.26441 -0.39097 0.29531 -0.37824 0.32396 -0.35972 C 0.34913 -0.34351 0.3717 -0.3206 0.39687 -0.30416 C 0.42482 -0.28611 0.48333 -0.25717 0.48333 -0.25717 C 0.40469 -0.24537 0.18611 -0.26365 0.12396 -0.26527 C 0.125 -0.26782 0.12656 -0.26967 0.12708 -0.27222 C 0.12899 -0.28333 0.10503 -0.28888 0.10104 -0.29027 C 0.07743 -0.28703 0.05295 -0.28958 0.03021 -0.28078 C 0.00851 -0.27222 -0.01024 -0.25463 -0.03021 -0.24027 C -0.09722 -0.19305 -0.15434 -0.14953 -0.19063 -0.05833 C -0.19531 -0.0324 -0.20643 0.01412 -0.17813 0.02477 C -0.17448 0.02639 -0.17049 0.02593 -0.16667 0.02639 C -0.14705 0.02431 -0.14462 0.01621 -0.13125 -0.00138 C -0.10608 -0.07476 -0.10903 -0.15347 -0.16667 -0.20023 C -0.1967 -0.22453 -0.21667 -0.22106 -0.25104 -0.22523 C -0.27274 -0.23402 -0.30104 -0.24861 -0.31354 -0.21134 C -0.31129 -0.18634 -0.29514 -0.17847 -0.27917 -0.16805 C -0.22083 -0.12963 -0.24288 -0.14236 -0.16771 -0.13634 C -0.09445 -0.14606 0.02621 -0.11597 0.07812 -0.21666 C 0.07205 -0.24513 0.07257 -0.26088 0.03542 -0.2625 C -0.10365 -0.26944 -0.24306 -0.25995 -0.38229 -0.25833 C -0.38958 -0.253 -0.4007 -0.25208 -0.40417 -0.24189 C -0.40643 -0.23541 -0.39827 -0.22893 -0.39375 -0.22523 C -0.38681 -0.21921 -0.37882 -0.21574 -0.37083 -0.21412 C -0.35573 -0.21041 -0.34028 -0.21041 -0.325 -0.20856 C -0.26927 -0.21365 -0.26406 -0.19213 -0.25313 -0.24444 C -0.26736 -0.31666 -0.24236 -0.20532 -0.29688 -0.33356 C -0.30278 -0.34745 -0.3092 -0.36088 -0.31458 -0.37523 C -0.33663 -0.43287 -0.32118 -0.40115 -0.33021 -0.41967 C -0.32865 -0.42615 -0.32865 -0.428 -0.32813 -0.41273 C -0.32656 -0.35833 -0.32778 -0.30416 -0.32396 -0.25023 C -0.31979 -0.19282 -0.29149 -0.14606 -0.27083 -0.09861 C -0.25504 -0.06203 -0.27136 -0.0743 -0.25 -0.06388 C -0.24254 -0.05046 -0.22708 -0.07013 -0.21875 -0.07638 C -0.19375 -0.0956 -0.17448 -0.12037 -0.15417 -0.14722 C -0.13872 -0.1905 -0.11129 -0.27106 -0.15833 -0.29884 C -0.17969 -0.28935 -0.18177 -0.26018 -0.19688 -0.2375 C -0.20243 -0.22939 -0.20799 -0.22106 -0.21354 -0.2125 C -0.21563 -0.20347 -0.2191 -0.19467 -0.21979 -0.18472 C -0.22413 -0.12291 -0.18316 -0.12245 -0.14896 -0.12083 C -0.08229 -0.13009 -0.01476 -0.13217 0.05104 -0.14861 C 0.10364 -0.16203 0.16302 -0.21111 0.20625 -0.253 C 0.2118 -0.26782 0.21232 -0.26782 0.20104 -0.275 C 0.1618 -0.27013 0.1276 -0.24953 0.09271 -0.22523 C 0.03923 -0.18726 0.01059 -0.16643 -0.02083 -0.1 C -0.0191 -0.08703 -0.01875 -0.07384 -0.01563 -0.06134 C -0.01354 -0.053 -0.00087 -0.0324 -0.00521 -0.03912 C -0.03143 -0.07754 0.00955 -0.01851 -0.05208 -0.09467 C -0.06823 -0.11435 -0.08281 -0.13703 -0.09896 -0.15717 C -0.11927 -0.18194 -0.14288 -0.20208 -0.16146 -0.22939 C -0.30139 -0.4324 -0.13663 -0.23842 -0.27396 -0.39189 C -0.29202 -0.43402 -0.31563 -0.47268 -0.32813 -0.51805 C -0.32952 -0.52314 -0.33524 -0.52986 -0.33229 -0.53356 C -0.32865 -0.53773 -0.32257 -0.53148 -0.31771 -0.53078 C -0.20399 -0.43449 -0.14688 -0.22615 -0.08854 -0.07384 C -0.06511 -0.01273 -0.03247 0.04144 -0.00417 0.09838 C 0.02882 0.16528 0.03403 0.18496 0.09062 0.21528 C 0.09514 0.21459 0.10017 0.2169 0.10417 0.21389 C 0.11857 0.20301 0.11823 0.17315 0.12083 0.15672 C 0.11562 0.10533 0.11458 0.05278 0.10521 0.00255 C 0.09896 -0.03101 0.08489 -0.0618 0.07396 -0.09305 C 0.03542 -0.2037 -0.00504 -0.27546 -0.1 -0.29189 C -0.10625 -0.29097 -0.11285 -0.29189 -0.11875 -0.28888 C -0.15 -0.27384 -0.17674 -0.23333 -0.19792 -0.20162 C -0.19583 -0.1905 -0.19566 -0.17847 -0.19167 -0.16805 C -0.18906 -0.16134 -0.18351 -0.15763 -0.17917 -0.15277 C -0.15469 -0.12592 -0.16476 -0.13472 -0.13021 -0.12384 C -0.03177 -0.13888 0.0651 -0.11111 0.12083 -0.22939 C 0.12326 -0.24513 0.13003 -0.26064 0.12812 -0.27638 C 0.12205 -0.32916 0.0908 -0.35 0.05937 -0.37361 C -0.01215 -0.42847 -0.02309 -0.425 -0.10625 -0.45833 C -0.21285 -0.44351 -0.38004 -0.47453 -0.47917 -0.3625 C -0.49757 -0.34189 -0.50833 -0.3118 -0.52292 -0.28611 C -0.52847 -0.25995 -0.54011 -0.23449 -0.53958 -0.20717 C -0.53715 -0.08703 -0.42917 -0.02199 -0.36563 0.01945 C -0.31875 0.05024 -0.19236 0.12732 -0.13958 0.147 C -0.1099 0.15834 -0.07847 0.15903 -0.04792 0.16528 C -0.03715 0.16227 -0.01077 0.16968 -0.01563 0.15672 C -0.02257 0.1382 -0.04462 0.14121 -0.05938 0.1345 C -0.08663 0.122 -0.11406 0.1095 -0.14167 0.09838 C -0.17031 0.08727 -0.19983 0.08033 -0.22813 0.06806 C -0.26163 0.05325 -0.29375 0.03334 -0.32708 0.01806 C -0.35764 0.00417 -0.38941 -0.00463 -0.41979 -0.01967 C -0.48108 -0.04953 -0.54167 -0.09166 -0.59983 -0.13078 C 0.26805 -0.13287 0.79618 -0.11226 0.21354 -0.14861 C 0.16597 -0.2037 0.17778 -0.17314 0.21979 -0.30972 C 0.22864 -0.33842 0.24444 -0.36273 0.25521 -0.39027 C 0.27396 -0.43842 0.28646 -0.48564 0.30104 -0.53634 C 0.29687 -0.55763 0.29809 -0.58217 0.28854 -0.6 C 0.28385 -0.60879 0.27257 -0.60601 0.26458 -0.60416 C 0.23281 -0.59652 0.20069 -0.58773 0.17083 -0.57106 C 0.02899 -0.49166 0.04965 -0.50648 -0.02604 -0.40555 C -0.02986 -0.38912 -0.03715 -0.37291 -0.0375 -0.35555 C -0.03889 -0.29976 0.01667 -0.28495 0.04375 -0.27222 C 0.11319 -0.28611 0.22448 -0.27291 0.27292 -0.36666 C 0.27396 -0.378 0.2776 -0.38912 0.27604 -0.4 C 0.26406 -0.47963 0.14618 -0.45972 0.11875 -0.46134 C 0.04757 -0.45972 -0.02396 -0.46759 -0.09479 -0.45717 C -0.1842 -0.44398 -0.22986 -0.39814 -0.30521 -0.34328 C -0.31458 -0.325 -0.32847 -0.31018 -0.33333 -0.28888 C -0.34306 -0.24722 -0.31424 -0.18541 -0.29167 -0.16666 C -0.12379 -0.02708 -0.10938 -0.03958 0.05625 0.00556 C 0.1243 0.00116 0.39392 0.0625 0.50625 -0.06388 C 0.51597 -0.07476 0.51875 -0.09351 0.525 -0.10856 C 0.52014 -0.125 0.51944 -0.14513 0.51042 -0.15856 C 0.49687 -0.17847 0.47795 -0.1905 0.46042 -0.20439 C 0.39184 -0.25763 0.32118 -0.29583 0.24271 -0.31273 C 0.2 -0.30347 0.17726 -0.30856 0.14687 -0.25833 C 0.13871 -0.2449 0.13923 -0.22523 0.13542 -0.20856 C 0.13785 -0.18773 0.13628 -0.16504 0.14271 -0.14583 C 0.17604 -0.04583 0.1901 -0.07222 0.26458 -0.02222 C 0.30035 0.00186 0.33246 0.03565 0.36979 0.05556 C 0.4375 0.09098 0.50607 0.12917 0.57812 0.14283 C 0.59757 0.14653 0.65607 0.15278 0.63646 0.15394 C 0.5868 0.15787 0.53715 0.15139 0.4875 0.14977 C 0.4441 0.14329 0.4 0.1426 0.35729 0.13056 C 0.19566 0.08496 0.01042 -0.03981 -0.13438 -0.12939 C -0.16632 -0.14884 -0.1974 -0.17129 -0.22917 -0.19166 C -0.25087 -0.20601 -0.27379 -0.21759 -0.29479 -0.23333 C -0.30208 -0.23912 -0.32396 -0.2449 -0.31667 -0.25023 C -0.30486 -0.25902 -0.28958 -0.24838 -0.27604 -0.24722 C -0.26702 -0.24143 -0.25677 -0.2375 -0.24896 -0.22939 C -0.20122 -0.17847 -0.18941 -0.0824 -0.16042 -0.01388 C -0.15052 0.00926 -0.14219 0.03658 -0.12604 0.05255 C -0.09479 0.08426 -0.0566 0.10162 -0.02188 0.12616 C 0.03594 0.16713 0.00573 0.1544 0.06458 0.16783 C 0.10417 0.15116 0.10087 0.14098 0.12187 0.08334 C 0.17135 -0.05324 0.21771 -0.18472 0.25312 -0.32777 C 0.25486 -0.36064 0.26128 -0.44583 0.25625 -0.47916 C 0.25521 -0.48657 0.24792 -0.48842 0.24375 -0.49305 C 0.18281 -0.46527 0.22135 -0.48912 0.14271 -0.39027 C 0.10677 -0.34537 0.09132 -0.27824 0.06562 -0.22245 C 0.04201 -0.17083 0.02118 -0.10185 0.00312 -0.04606 C 0.00191 -0.02268 -0.00799 0.03125 0.0125 0.05255 C 0.02239 0.06297 0.0368 0.06181 0.04896 0.06644 C 0.09271 0.06135 0.1375 0.06482 0.18021 0.05116 C 0.20451 0.04375 0.29861 -0.03449 0.31979 -0.05138 C 0.33837 -0.08171 0.38489 -0.14675 0.38333 -0.19166 C 0.38142 -0.24421 0.3691 -0.29675 0.34896 -0.34166 C 0.33542 -0.37199 0.30868 -0.38773 0.28646 -0.40694 C 0.21962 -0.46435 0.19167 -0.47013 0.11562 -0.50555 C 0.07535 -0.50486 0.0342 -0.51435 -0.00521 -0.503 C -0.0816 -0.48101 -0.18073 -0.39814 -0.23958 -0.32777 C -0.24514 -0.3037 -0.25504 -0.28078 -0.25625 -0.25555 C -0.25729 -0.23449 -0.25104 -0.21319 -0.24583 -0.19328 C -0.2217 -0.09838 -0.18559 -0.02754 -0.11875 0.022 C 0 0.11042 0.02222 0.13565 0.13437 0.15672 C 0.15677 0.16088 0.17951 0.16042 0.20208 0.16227 C 0.2368 0.15973 0.27205 0.16227 0.30625 0.15394 C 0.36684 0.13936 0.39045 -0.00092 0.40208 -0.06134 C 0.38871 -0.20787 0.40694 -0.37963 0.30104 -0.46666 C 0.28385 -0.48101 0.26528 -0.49259 0.24583 -0.5 C 0.23107 -0.50578 0.21528 -0.50393 0.2 -0.50555 C 0.18611 -0.503 0.17153 -0.50393 0.15833 -0.49745 C 0.10955 -0.47222 0.09028 -0.41064 0.06875 -0.35439 C 0.01545 -0.2155 -0.03802 -0.07824 -0.08438 0.06505 C -0.08715 0.08588 -0.09306 0.10649 -0.09271 0.12755 C -0.09202 0.16737 -0.07014 0.21991 -0.04167 0.23612 C -0.0342 0.24005 -0.0257 0.23866 -0.01771 0.24005 C -0.00122 0.23125 -0.03472 0.20533 -0.03646 0.20394 C -0.11997 0.14676 -0.20538 0.09491 -0.29063 0.04283 C -0.39323 -0.01967 -0.42101 -0.0324 -0.52292 -0.08611 C -0.55261 -0.10185 -0.57778 -0.13101 -0.60729 -0.14722 C -0.63715 -0.16388 -0.66945 -0.17129 -0.69983 -0.18472 C -0.84323 -0.2493 -0.70104 -0.19675 -0.83542 -0.24328 C -0.83924 -0.24629 -0.84965 -0.24791 -0.84688 -0.253 C -0.83559 -0.27268 -0.77327 -0.27222 -0.76979 -0.27222 C -0.73004 -0.27476 -0.69063 -0.27615 -0.65104 -0.278 C -0.52813 -0.33541 -0.59722 -0.29838 -0.44167 -0.40138 C -0.425 -0.41273 -0.40833 -0.42361 -0.39167 -0.43495 C -0.38004 -0.44236 -0.36042 -0.46527 -0.36042 -0.46527 C -0.36736 -0.44745 -0.375 -0.42986 -0.38125 -0.41111 C -0.39445 -0.37222 -0.42083 -0.29467 -0.42083 -0.29467 C -0.42327 -0.27893 -0.42778 -0.26342 -0.42813 -0.24722 C -0.42952 -0.1956 -0.4 -0.19583 -0.36979 -0.18773 C -0.27865 -0.21921 -0.17969 -0.25138 -0.12604 -0.36666 C -0.11406 -0.39259 -0.1059 -0.42152 -0.09583 -0.44884 C -0.10417 -0.52129 -0.09566 -0.56226 -0.13229 -0.61111 C -0.14011 -0.62152 -0.15104 -0.62685 -0.16042 -0.63472 C -0.18924 -0.63148 -0.21893 -0.63495 -0.24688 -0.625 C -0.27274 -0.61574 -0.29531 -0.5949 -0.31875 -0.57777 C -0.34149 -0.56134 -0.36528 -0.5456 -0.38542 -0.52361 C -0.44861 -0.45393 -0.47535 -0.37037 -0.50104 -0.27106 C -0.50625 -0.21759 -0.49757 -0.13842 -0.46354 -0.10162 C -0.43229 -0.06759 -0.35833 -0.02222 -0.35833 -0.02222 C -0.24358 -0.02569 -0.21893 -0.00717 -0.13438 -0.08472 C -0.12761 -0.10069 -0.10799 -0.14166 -0.10625 -0.16388 C -0.10226 -0.21713 -0.11441 -0.26944 -0.15104 -0.29722 C -0.16059 -0.30439 -0.17188 -0.30671 -0.18229 -0.31111 C -0.27361 -0.28078 -0.30521 -0.27569 -0.37292 -0.19583 C -0.37917 -0.17939 -0.39011 -0.16435 -0.39167 -0.14583 C -0.39827 -0.0655 -0.37656 -0.00625 -0.34583 0.05811 C -0.34618 0.06112 -0.34583 0.06412 -0.34688 0.06644 C -0.35295 0.08056 -0.37083 0.05973 -0.38229 0.05417 C -0.39879 0.04561 -0.41528 0.03681 -0.43125 0.02639 C -0.47952 -0.00509 -0.5382 -0.04305 -0.58542 -0.08217 C -0.60278 -0.08009 -0.61042 -0.08449 -0.5875 -0.04444 C -0.57761 -0.02708 -0.52031 0.01806 -0.51458 0.022 C -0.46337 0.05787 -0.41129 0.09098 -0.35938 0.125 C -0.33386 0.14144 -0.31059 0.1713 -0.28229 0.17362 C -0.25 0.1757 -0.21771 0.17801 -0.18542 0.18056 C -0.09288 0.1757 -0.01684 0.2169 0.04062 0.125 C 0.04583 0.10602 0.05399 0.08774 0.05625 0.06806 C 0.0618 0.0176 0.06632 -0.03402 0.06354 -0.08472 C 0.05972 -0.15532 -0.01545 -0.34606 -0.02396 -0.37106 C -0.03438 -0.40069 -0.06893 -0.5199 -0.11354 -0.54166 C -0.12448 -0.53449 -0.11823 -0.54097 -0.125 -0.51944 C -0.13594 -0.48472 -0.14393 -0.46574 -0.15208 -0.42939 C -0.17847 -0.31134 -0.20347 -0.19745 -0.21458 -0.07523 C -0.21268 -0.0331 -0.22379 0.09723 -0.175 0.13056 C -0.16788 0.13542 -0.15903 0.13311 -0.15104 0.1345 C -0.09809 0.1294 -0.06476 0.03496 -0.04375 -0.01967 C -0.01736 -0.08796 0.03333 -0.22638 0.03333 -0.22638 C 0.05 -0.33888 0.05469 -0.32939 0.03958 -0.46412 C 0.03472 -0.50833 0.02257 -0.53055 -0.00729 -0.53472 C -0.0783 -0.51527 -0.12535 -0.43449 -0.175 -0.36944 C -0.19097 -0.32754 -0.23924 -0.21296 -0.23854 -0.16388 C -0.23768 -0.09305 -0.22396 -0.02314 -0.20729 0.04422 C -0.16875 0.20047 -0.03333 0.2588 0.07083 0.30695 C 0.11632 0.30556 0.16198 0.30857 0.20729 0.30255 C 0.22448 0.3007 0.22448 0.29028 0.22708 0.27639 C 0.20746 0.20487 0.08264 0.17477 0.03854 0.17362 C -0.15486 0.16737 -0.34827 0.17176 -0.54167 0.17061 C -0.45538 0.12246 -0.49879 0.1463 -0.41146 0.09977 C -0.3408 0.0625 -0.27465 0.01112 -0.20625 -0.03356 C -0.19097 -0.04328 -0.17465 -0.05138 -0.16146 -0.06527 C -0.13924 -0.08935 -0.12153 -0.11944 -0.10104 -0.14583 C -0.08403 -0.16759 -0.06597 -0.18796 -0.04896 -0.20972 C -0.03681 -0.22523 -0.02535 -0.24143 -0.01354 -0.25717 C -0.01042 -0.26111 -0.00729 -0.26527 -0.00417 -0.26944 C -0.00313 -0.27106 -0.00139 -0.27708 -0.00208 -0.275 C -0.01042 -0.25532 -0.0191 -0.23564 -0.02708 -0.2155 C -0.03577 -0.19398 -0.05208 -0.15023 -0.05208 -0.15023 C -0.05347 -0.12638 -0.05833 -0.07384 -0.05313 -0.04861 C -0.03056 0.06065 0.04705 0.07732 0.11979 0.09028 C 0.17118 0.0845 0.22378 0.08912 0.27396 0.07338 C 0.29271 0.06783 0.375 -0.00625 0.39687 -0.02523 C 0.41545 -0.07129 0.43229 -0.09791 0.42917 -0.15416 C 0.42604 -0.20949 0.40451 -0.26944 0.36979 -0.30162 C 0.23507 -0.42662 0.24444 -0.41018 0.11667 -0.44328 C -0.04618 -0.43703 -0.21337 -0.47175 -0.35313 -0.3405 C -0.37656 -0.31805 -0.39549 -0.28865 -0.41667 -0.2625 C -0.43403 -0.20902 -0.45504 -0.15555 -0.45938 -0.09606 C -0.46597 -0.00648 -0.4441 0.10186 -0.39896 0.17061 C -0.38906 0.18612 -0.37396 0.19352 -0.36042 0.20255 C -0.29288 0.24838 -0.30781 0.23658 -0.23229 0.24306 C -0.19167 0.23172 -0.15 0.22593 -0.11042 0.2095 C -0.03125 0.17732 0.02274 0.08149 0.05521 -0.01388 C 0.04965 -0.04282 0.04444 -0.07963 0.02917 -0.103 C 0.00712 -0.13634 -0.04757 -0.15972 -0.07917 -0.16805 C -0.1066 -0.16157 -0.13472 -0.15949 -0.16146 -0.14861 C -0.23559 -0.11875 -0.26545 -0.03032 -0.29063 0.05672 C -0.28993 0.07269 -0.29132 0.08889 -0.28854 0.10417 C -0.26632 0.22431 -0.16389 0.23473 -0.08854 0.24005 C -0.00521 0.22037 0.05868 0.21783 0.10937 0.12061 C 0.12118 0.09792 0.12951 0.072 0.13854 0.04723 C 0.15798 -0.00625 0.19479 -0.11388 0.19479 -0.11388 C 0.19375 -0.1625 0.20573 -0.24351 0.15729 -0.26527 C 0.14601 -0.27037 0.13368 -0.26805 0.12187 -0.26944 C 0.10208 -0.26527 0.08177 -0.26458 0.0625 -0.25717 C 0.01597 -0.23888 -0.02222 -0.18333 -0.05521 -0.14027 C -0.06181 -0.12083 -0.07049 -0.10231 -0.075 -0.08217 C -0.08872 -0.0206 -0.08108 0.03588 -0.06875 0.09838 C -0.06215 0.13125 -0.03837 0.16922 -0.01354 0.18056 C -0.07327 0.08936 -0.14705 0.0595 -0.22708 0.00811 C -0.26649 -0.01689 -0.3467 -0.04745 -0.37396 -0.11388 C -0.36927 -0.19675 -0.26528 -0.19143 -0.225 -0.19166 C -0.01945 -0.19328 0.18611 -0.19375 0.39167 -0.19467 C 0.39375 -0.20277 0.39323 -0.19583 0.38646 -0.20162 C 0.3776 -0.20879 0.36892 -0.21898 0.36354 -0.23055 C 0.36007 -0.23842 0.35816 -0.24722 0.35521 -0.25555 C 0.34392 -0.28703 0.33177 -0.31759 0.31979 -0.34861 C 0.31701 -0.35578 0.31649 -0.36504 0.3125 -0.37106 C 0.30052 -0.38958 0.28663 -0.39097 0.27083 -0.39861 C 0.23993 -0.39606 0.20868 -0.39699 0.17812 -0.39027 C 0.16493 -0.3875 0.1526 -0.3787 0.14062 -0.37106 C 0.07569 -0.32847 0.00382 -0.2875 -0.04063 -0.20717 C -0.06406 -0.16458 -0.06545 -0.15092 -0.07917 -0.10416 C -0.07795 -0.07222 -0.08958 -0.02939 -0.06667 -0.01134 C -0.05504 -0.02152 -0.05243 -0.03796 -0.04688 -0.05439 C -0.04636 -0.06319 -0.04254 -0.08263 -0.05104 -0.08611 C -0.0599 -0.0824 -0.05955 -0.06504 -0.0625 -0.05555 C -0.06858 -0.03634 -0.07552 -0.01759 -0.08229 0.00116 C -0.09462 0.03565 -0.11007 0.06922 -0.12188 0.10417 C -0.12726 0.11991 -0.1316 0.13727 -0.1375 0.15278 C -0.13785 0.15487 -0.13854 0.15718 -0.13854 0.15973 C -0.13854 0.16158 -0.13785 0.15579 -0.1375 0.15394 C -0.13681 0.15093 -0.13646 0.14746 -0.13542 0.14445 C -0.13386 0.13936 -0.13177 0.13496 -0.13021 0.13056 C -0.12743 0.122 -0.12518 0.11343 -0.12188 0.10533 C -0.11788 0.09607 -0.11198 0.08797 -0.10729 0.07894 C -0.10313 0.0713 -0.10174 0.0632 -0.09479 0.06112 C -0.09063 0.05672 -0.08646 0.05417 -0.08229 0.04977 C -0.08073 0.0419 -0.07813 0.03797 -0.07813 0.02894 L -0.075 0.00116 L -0.05833 -0.01828 " pathEditMode="relative" ptsTypes="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187</Words>
  <Application>Microsoft Office PowerPoint</Application>
  <PresentationFormat>화면 슬라이드 쇼(4:3)</PresentationFormat>
  <Paragraphs>97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SCADA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park</dc:creator>
  <cp:lastModifiedBy>com09</cp:lastModifiedBy>
  <cp:revision>17</cp:revision>
  <dcterms:created xsi:type="dcterms:W3CDTF">2016-12-03T02:22:10Z</dcterms:created>
  <dcterms:modified xsi:type="dcterms:W3CDTF">2017-05-23T01:41:18Z</dcterms:modified>
</cp:coreProperties>
</file>