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3986E-B70B-442C-89F3-119F90C9B4CC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899EC-EDE0-44C4-9DEB-010C3354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332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C818-E6BC-4E47-8B54-787A30372458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4897-1521-4594-8703-FB45B515A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77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C818-E6BC-4E47-8B54-787A30372458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4897-1521-4594-8703-FB45B515A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8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C818-E6BC-4E47-8B54-787A30372458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4897-1521-4594-8703-FB45B515A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20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C818-E6BC-4E47-8B54-787A30372458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4897-1521-4594-8703-FB45B515A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23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C818-E6BC-4E47-8B54-787A30372458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4897-1521-4594-8703-FB45B515A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0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C818-E6BC-4E47-8B54-787A30372458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4897-1521-4594-8703-FB45B515A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87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C818-E6BC-4E47-8B54-787A30372458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4897-1521-4594-8703-FB45B515A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00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C818-E6BC-4E47-8B54-787A30372458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4897-1521-4594-8703-FB45B515A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70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C818-E6BC-4E47-8B54-787A30372458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4897-1521-4594-8703-FB45B515A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72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C818-E6BC-4E47-8B54-787A30372458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4897-1521-4594-8703-FB45B515A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06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C818-E6BC-4E47-8B54-787A30372458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4897-1521-4594-8703-FB45B515A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64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DC818-E6BC-4E47-8B54-787A30372458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64897-1521-4594-8703-FB45B515A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30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2636912"/>
          </a:xfrm>
          <a:prstGeom prst="rect">
            <a:avLst/>
          </a:prstGeom>
          <a:solidFill>
            <a:srgbClr val="00B0F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404664"/>
            <a:ext cx="8136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/>
              <a:t>HVDC</a:t>
            </a:r>
            <a:endParaRPr lang="ko-KR" altLang="en-US" sz="6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20327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FF0000"/>
                </a:solidFill>
              </a:rPr>
              <a:t>H</a:t>
            </a:r>
            <a:r>
              <a:rPr lang="en-US" altLang="ko-KR" sz="2800" dirty="0" smtClean="0"/>
              <a:t>igh </a:t>
            </a:r>
            <a:r>
              <a:rPr lang="en-US" altLang="ko-KR" sz="2800" dirty="0" smtClean="0">
                <a:solidFill>
                  <a:srgbClr val="FF0000"/>
                </a:solidFill>
              </a:rPr>
              <a:t>V</a:t>
            </a:r>
            <a:r>
              <a:rPr lang="en-US" altLang="ko-KR" sz="2800" dirty="0" smtClean="0"/>
              <a:t>oltage </a:t>
            </a:r>
            <a:r>
              <a:rPr lang="en-US" altLang="ko-KR" sz="2800" dirty="0" smtClean="0">
                <a:solidFill>
                  <a:srgbClr val="FF0000"/>
                </a:solidFill>
              </a:rPr>
              <a:t>D</a:t>
            </a:r>
            <a:r>
              <a:rPr lang="en-US" altLang="ko-KR" sz="2800" dirty="0" smtClean="0"/>
              <a:t>irect </a:t>
            </a:r>
            <a:r>
              <a:rPr lang="en-US" altLang="ko-KR" sz="2800" dirty="0" smtClean="0">
                <a:solidFill>
                  <a:srgbClr val="FF0000"/>
                </a:solidFill>
              </a:rPr>
              <a:t>C</a:t>
            </a:r>
            <a:r>
              <a:rPr lang="en-US" altLang="ko-KR" sz="2800" dirty="0" smtClean="0"/>
              <a:t>urrent Transmission System</a:t>
            </a:r>
          </a:p>
          <a:p>
            <a:pPr algn="ctr"/>
            <a:r>
              <a:rPr lang="ko-KR" altLang="en-US" sz="2000" b="1" dirty="0" smtClean="0">
                <a:solidFill>
                  <a:srgbClr val="C00000"/>
                </a:solidFill>
              </a:rPr>
              <a:t>직류 송전 시스템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3" y="2924944"/>
            <a:ext cx="4973240" cy="392453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8" name="모서리가 접힌 도형 7"/>
          <p:cNvSpPr/>
          <p:nvPr/>
        </p:nvSpPr>
        <p:spPr>
          <a:xfrm>
            <a:off x="69133" y="75783"/>
            <a:ext cx="796821" cy="836712"/>
          </a:xfrm>
          <a:prstGeom prst="foldedCorne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1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6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0" y="0"/>
            <a:ext cx="9144000" cy="1340768"/>
          </a:xfrm>
          <a:prstGeom prst="rect">
            <a:avLst/>
          </a:prstGeom>
          <a:solidFill>
            <a:srgbClr val="00B0F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395536" y="1808820"/>
            <a:ext cx="2808312" cy="136815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발전소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404664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HVDC </a:t>
            </a:r>
            <a:r>
              <a:rPr lang="ko-KR" altLang="en-US" sz="4000" b="1" dirty="0" smtClean="0"/>
              <a:t>란</a:t>
            </a:r>
            <a:r>
              <a:rPr lang="en-US" altLang="ko-KR" sz="4000" b="1" dirty="0" smtClean="0"/>
              <a:t>?</a:t>
            </a:r>
            <a:endParaRPr lang="ko-KR" altLang="en-US" sz="4000" b="1" dirty="0"/>
          </a:p>
        </p:txBody>
      </p:sp>
      <p:sp>
        <p:nvSpPr>
          <p:cNvPr id="7" name="오른쪽 화살표 6"/>
          <p:cNvSpPr/>
          <p:nvPr/>
        </p:nvSpPr>
        <p:spPr>
          <a:xfrm>
            <a:off x="3743908" y="2024844"/>
            <a:ext cx="1440160" cy="93610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교류 전력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508104" y="1808820"/>
            <a:ext cx="2808312" cy="136815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변환</a:t>
            </a:r>
            <a:endParaRPr lang="en-US" altLang="ko-KR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(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교류 → 직류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6372200" y="3379709"/>
            <a:ext cx="1080120" cy="133214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송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전</a:t>
            </a:r>
          </a:p>
        </p:txBody>
      </p:sp>
      <p:sp>
        <p:nvSpPr>
          <p:cNvPr id="11" name="타원 10"/>
          <p:cNvSpPr/>
          <p:nvPr/>
        </p:nvSpPr>
        <p:spPr>
          <a:xfrm>
            <a:off x="5508104" y="4941168"/>
            <a:ext cx="2808312" cy="136815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</a:rPr>
              <a:t>변환</a:t>
            </a:r>
            <a:endParaRPr lang="en-US" altLang="ko-KR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</a:rPr>
              <a:t>직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류 → 교류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왼쪽 화살표 11"/>
          <p:cNvSpPr/>
          <p:nvPr/>
        </p:nvSpPr>
        <p:spPr>
          <a:xfrm>
            <a:off x="3743908" y="5139190"/>
            <a:ext cx="1440160" cy="972108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전력 공급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5536" y="4941168"/>
            <a:ext cx="2952328" cy="13681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</a:rPr>
              <a:t>전력 소비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모서리가 접힌 도형 14"/>
          <p:cNvSpPr/>
          <p:nvPr/>
        </p:nvSpPr>
        <p:spPr>
          <a:xfrm>
            <a:off x="69133" y="75783"/>
            <a:ext cx="796821" cy="836712"/>
          </a:xfrm>
          <a:prstGeom prst="foldedCorne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2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8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rgbClr val="00B0F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32656"/>
            <a:ext cx="8568952" cy="707886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/>
              <a:t>HVDC</a:t>
            </a:r>
            <a:r>
              <a:rPr lang="ko-KR" altLang="en-US" sz="4000" b="1" dirty="0"/>
              <a:t> </a:t>
            </a:r>
            <a:r>
              <a:rPr lang="ko-KR" altLang="en-US" sz="4000" b="1" dirty="0" smtClean="0"/>
              <a:t>의 장점</a:t>
            </a:r>
            <a:endParaRPr lang="ko-KR" altLang="en-US" sz="4000" b="1" dirty="0"/>
          </a:p>
        </p:txBody>
      </p:sp>
      <p:sp>
        <p:nvSpPr>
          <p:cNvPr id="7" name="모서리가 접힌 도형 6"/>
          <p:cNvSpPr/>
          <p:nvPr/>
        </p:nvSpPr>
        <p:spPr>
          <a:xfrm>
            <a:off x="69133" y="75783"/>
            <a:ext cx="796821" cy="836712"/>
          </a:xfrm>
          <a:prstGeom prst="foldedCorne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3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5" y="1571625"/>
            <a:ext cx="4770708" cy="3153519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softEdge rad="63500"/>
          </a:effectLst>
        </p:spPr>
      </p:pic>
      <p:sp>
        <p:nvSpPr>
          <p:cNvPr id="10" name="TextBox 9"/>
          <p:cNvSpPr txBox="1"/>
          <p:nvPr/>
        </p:nvSpPr>
        <p:spPr>
          <a:xfrm>
            <a:off x="5057720" y="1999855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우수한 경제성</a:t>
            </a:r>
            <a:endParaRPr lang="ko-KR" altLang="en-US" sz="2000" b="1" dirty="0"/>
          </a:p>
        </p:txBody>
      </p:sp>
      <p:sp>
        <p:nvSpPr>
          <p:cNvPr id="12" name="순서도: 지연 11"/>
          <p:cNvSpPr/>
          <p:nvPr/>
        </p:nvSpPr>
        <p:spPr>
          <a:xfrm>
            <a:off x="5076056" y="1875874"/>
            <a:ext cx="576064" cy="648072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순서도: 지연 12"/>
          <p:cNvSpPr/>
          <p:nvPr/>
        </p:nvSpPr>
        <p:spPr>
          <a:xfrm>
            <a:off x="5076056" y="2824348"/>
            <a:ext cx="576064" cy="648072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6056" y="2948329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장거리 송전에 유리</a:t>
            </a:r>
            <a:endParaRPr lang="ko-KR" altLang="en-US" sz="2000" b="1" dirty="0"/>
          </a:p>
        </p:txBody>
      </p:sp>
      <p:sp>
        <p:nvSpPr>
          <p:cNvPr id="15" name="순서도: 지연 14"/>
          <p:cNvSpPr/>
          <p:nvPr/>
        </p:nvSpPr>
        <p:spPr>
          <a:xfrm>
            <a:off x="5076056" y="3758593"/>
            <a:ext cx="576064" cy="648072"/>
          </a:xfrm>
          <a:prstGeom prst="flowChartDelay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76056" y="3882574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낮은 전력 손실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6743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3" grpId="0" animBg="1"/>
      <p:bldP spid="14" grpId="0"/>
      <p:bldP spid="15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rgbClr val="00B0F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HVDC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의 단점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6" name="모서리가 접힌 도형 5"/>
          <p:cNvSpPr/>
          <p:nvPr/>
        </p:nvSpPr>
        <p:spPr>
          <a:xfrm>
            <a:off x="69133" y="75783"/>
            <a:ext cx="796821" cy="836712"/>
          </a:xfrm>
          <a:prstGeom prst="foldedCorne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</a:rPr>
              <a:t>4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1700808"/>
            <a:ext cx="3936437" cy="29523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789040"/>
            <a:ext cx="3997325" cy="2651559"/>
          </a:xfrm>
          <a:prstGeom prst="rect">
            <a:avLst/>
          </a:prstGeom>
        </p:spPr>
      </p:pic>
      <p:sp>
        <p:nvSpPr>
          <p:cNvPr id="11" name="오각형 10"/>
          <p:cNvSpPr/>
          <p:nvPr/>
        </p:nvSpPr>
        <p:spPr>
          <a:xfrm flipH="1">
            <a:off x="4716016" y="2060848"/>
            <a:ext cx="2376264" cy="792088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고조파 필터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오각형 11"/>
          <p:cNvSpPr/>
          <p:nvPr/>
        </p:nvSpPr>
        <p:spPr>
          <a:xfrm>
            <a:off x="1547664" y="5373216"/>
            <a:ext cx="2376264" cy="792088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차단</a:t>
            </a:r>
            <a:r>
              <a:rPr lang="ko-KR" altLang="en-US" sz="2000" b="1" dirty="0">
                <a:solidFill>
                  <a:schemeClr val="tx1"/>
                </a:solidFill>
              </a:rPr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157198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rgbClr val="00B0F0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HVDC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의 전망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6" name="모서리가 접힌 도형 5"/>
          <p:cNvSpPr/>
          <p:nvPr/>
        </p:nvSpPr>
        <p:spPr>
          <a:xfrm>
            <a:off x="69133" y="75783"/>
            <a:ext cx="796821" cy="836712"/>
          </a:xfrm>
          <a:prstGeom prst="foldedCorne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5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752139"/>
            <a:ext cx="3528392" cy="490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0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48" y="231967"/>
            <a:ext cx="8565535" cy="6398919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84497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62</Words>
  <Application>Microsoft Office PowerPoint</Application>
  <PresentationFormat>화면 슬라이드 쇼(4:3)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com02</dc:creator>
  <cp:lastModifiedBy>com02</cp:lastModifiedBy>
  <cp:revision>8</cp:revision>
  <dcterms:created xsi:type="dcterms:W3CDTF">2017-05-22T23:58:49Z</dcterms:created>
  <dcterms:modified xsi:type="dcterms:W3CDTF">2017-05-23T01:45:38Z</dcterms:modified>
</cp:coreProperties>
</file>