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3366"/>
    <a:srgbClr val="333300"/>
    <a:srgbClr val="663300"/>
    <a:srgbClr val="000066"/>
    <a:srgbClr val="1C1C1C"/>
    <a:srgbClr val="00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36" autoAdjust="0"/>
  </p:normalViewPr>
  <p:slideViewPr>
    <p:cSldViewPr>
      <p:cViewPr varScale="1">
        <p:scale>
          <a:sx n="69" d="100"/>
          <a:sy n="69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91B67E-3DE1-433C-ABD2-2ED9FC29671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380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1263650"/>
            <a:ext cx="8893175" cy="1470025"/>
          </a:xfrm>
          <a:extLst>
            <a:ext uri="{AF507438-7753-43E0-B8FC-AC1667EBCBE1}">
              <a14:hiddenEffects xmlns:a14="http://schemas.microsoft.com/office/drawing/2010/main">
                <a:effectLst>
                  <a:outerShdw dist="56796" dir="3806097" algn="ctr" rotWithShape="0">
                    <a:srgbClr val="000066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lIns="91440"/>
          <a:lstStyle>
            <a:lvl1pPr algn="ctr">
              <a:defRPr sz="6000" b="1">
                <a:latin typeface="Arial" charset="0"/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451350" y="6545263"/>
            <a:ext cx="227013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F7AEEB-4B49-4BD0-952B-BE31674EF5F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4235010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38125"/>
            <a:ext cx="2286000" cy="62150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238125"/>
            <a:ext cx="6705600" cy="62150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451350" y="6545263"/>
            <a:ext cx="227013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3AC7141-00EF-45E3-AB48-14EA9247F2F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4409048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451350" y="6545263"/>
            <a:ext cx="227013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F6594F3-3E10-4FDA-A8B8-5FC1AE1F3C4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444578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451350" y="6545263"/>
            <a:ext cx="227013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DF04CBE-1630-4D83-8F20-73AF96DFA2A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410358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65125" y="1249363"/>
            <a:ext cx="4121150" cy="5203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38675" y="1249363"/>
            <a:ext cx="4121150" cy="5203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67390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4451350" y="6545263"/>
            <a:ext cx="227013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4B9886B-3643-4471-84D4-CD89F73229D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7564588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4451350" y="6545263"/>
            <a:ext cx="227013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F04BFEF-9F20-43B5-B1B6-DDB19689FA4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9183609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4451350" y="6545263"/>
            <a:ext cx="227013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0E2553-5D83-45F2-8189-4302098A575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5330675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4451350" y="6545263"/>
            <a:ext cx="227013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CAB4DF-2B48-4035-816E-1159019FE2F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8917836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4451350" y="6545263"/>
            <a:ext cx="227013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834D9A6-D557-4227-8A74-FE557A20E1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4380297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38125"/>
            <a:ext cx="91440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06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1033" name="Picture 9" descr="블루로고_삽입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07"/>
          <a:stretch>
            <a:fillRect/>
          </a:stretch>
        </p:blipFill>
        <p:spPr bwMode="auto">
          <a:xfrm>
            <a:off x="8029575" y="457200"/>
            <a:ext cx="9239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1249363"/>
            <a:ext cx="839470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rgbClr val="000066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rgbClr val="000066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rgbClr val="000066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rgbClr val="000066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rgbClr val="000066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rgbClr val="000066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rgbClr val="000066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rgbClr val="000066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rgbClr val="003366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rgbClr val="003366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003366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003366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003366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003366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003366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0117" y="1700808"/>
            <a:ext cx="8893175" cy="1470025"/>
          </a:xfrm>
        </p:spPr>
        <p:txBody>
          <a:bodyPr/>
          <a:lstStyle/>
          <a:p>
            <a:r>
              <a:rPr lang="ko-KR" altLang="en-US" dirty="0" err="1" smtClean="0"/>
              <a:t>ㅊㅈㄷ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ㅎㄹㄱ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3114537" y="5720613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D</a:t>
            </a:r>
            <a:r>
              <a:rPr lang="ko-KR" altLang="en-US" sz="2400" dirty="0" smtClean="0"/>
              <a:t>조 장혜성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전병태</a:t>
            </a:r>
            <a:endParaRPr lang="ko-KR" altLang="en-US" sz="24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    초전도 한류기란 무엇인가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37478"/>
            <a:ext cx="7632848" cy="37225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4472" y="1561875"/>
            <a:ext cx="5739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고장전류가 발생했을 때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, </a:t>
            </a:r>
          </a:p>
          <a:p>
            <a:pPr algn="ctr"/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차단기가 차단이 가능한 용량으로 제한하는 기기</a:t>
            </a:r>
            <a:endParaRPr lang="ko-KR" altLang="en-US" sz="2000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    </a:t>
            </a:r>
            <a:r>
              <a:rPr lang="ko-KR" altLang="en-US" dirty="0" err="1" smtClean="0"/>
              <a:t>초전도체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>
                <a:solidFill>
                  <a:schemeClr val="tx1"/>
                </a:solidFill>
              </a:rPr>
              <a:t>특정 조건에서 전류에 대한 </a:t>
            </a:r>
            <a:r>
              <a:rPr lang="ko-KR" altLang="en-US" dirty="0">
                <a:solidFill>
                  <a:srgbClr val="FF0000"/>
                </a:solidFill>
              </a:rPr>
              <a:t>저항이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 smtClean="0">
                <a:solidFill>
                  <a:schemeClr val="tx1"/>
                </a:solidFill>
              </a:rPr>
              <a:t>이며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ko-KR" altLang="en-US" dirty="0" smtClean="0">
                <a:solidFill>
                  <a:schemeClr val="tx1"/>
                </a:solidFill>
              </a:rPr>
              <a:t>반자성을 띠는 물질</a:t>
            </a:r>
            <a:br>
              <a:rPr lang="ko-KR" altLang="en-US" dirty="0" smtClean="0">
                <a:solidFill>
                  <a:schemeClr val="tx1"/>
                </a:solidFill>
              </a:rPr>
            </a:b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362" name="Picture 2" descr="초전도체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5630">
            <a:off x="1335899" y="2644916"/>
            <a:ext cx="6858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55259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     초전도 </a:t>
            </a:r>
            <a:r>
              <a:rPr lang="ko-KR" altLang="en-US" b="1" dirty="0"/>
              <a:t>한류기의 동작 </a:t>
            </a:r>
            <a:r>
              <a:rPr lang="ko-KR" altLang="en-US" b="1" dirty="0" smtClean="0"/>
              <a:t>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저항 제로특성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전력계통에 </a:t>
            </a:r>
            <a:r>
              <a:rPr lang="ko-KR" altLang="en-US" dirty="0">
                <a:solidFill>
                  <a:schemeClr val="tx1"/>
                </a:solidFill>
              </a:rPr>
              <a:t>초전도 기기를 적용할 경우 </a:t>
            </a:r>
            <a:r>
              <a:rPr lang="ko-KR" altLang="en-US" dirty="0" smtClean="0">
                <a:solidFill>
                  <a:schemeClr val="tx1"/>
                </a:solidFill>
              </a:rPr>
              <a:t>고장전류 </a:t>
            </a:r>
            <a:r>
              <a:rPr lang="ko-KR" altLang="en-US" dirty="0">
                <a:solidFill>
                  <a:schemeClr val="tx1"/>
                </a:solidFill>
              </a:rPr>
              <a:t>크기의 증가를 </a:t>
            </a:r>
            <a:r>
              <a:rPr lang="ko-KR" altLang="en-US" dirty="0" smtClean="0">
                <a:solidFill>
                  <a:schemeClr val="tx1"/>
                </a:solidFill>
              </a:rPr>
              <a:t>초래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차단능력의 한계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16386" name="Picture 2" descr="http://cfile6.uf.tistory.com/image/2147C24856BC409C1A17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9192">
            <a:off x="5020388" y="3917756"/>
            <a:ext cx="3140944" cy="222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07032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  </a:t>
            </a:r>
            <a:r>
              <a:rPr lang="ko-KR" altLang="en-US" dirty="0" smtClean="0"/>
              <a:t>초전도 한류기의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저항 한류기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포화 </a:t>
            </a:r>
            <a:r>
              <a:rPr lang="ko-KR" altLang="en-US" dirty="0" err="1" smtClean="0">
                <a:solidFill>
                  <a:schemeClr val="tx1"/>
                </a:solidFill>
              </a:rPr>
              <a:t>철심형</a:t>
            </a:r>
            <a:r>
              <a:rPr lang="ko-KR" altLang="en-US" dirty="0" smtClean="0">
                <a:solidFill>
                  <a:schemeClr val="tx1"/>
                </a:solidFill>
              </a:rPr>
              <a:t> 한류기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자기 </a:t>
            </a:r>
            <a:r>
              <a:rPr lang="ko-KR" altLang="en-US" dirty="0" err="1" smtClean="0">
                <a:solidFill>
                  <a:schemeClr val="tx1"/>
                </a:solidFill>
              </a:rPr>
              <a:t>차폐형</a:t>
            </a:r>
            <a:r>
              <a:rPr lang="ko-KR" altLang="en-US" dirty="0" smtClean="0">
                <a:solidFill>
                  <a:schemeClr val="tx1"/>
                </a:solidFill>
              </a:rPr>
              <a:t> 한류기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594F3-3E10-4FDA-A8B8-5FC1AE1F3C4C}" type="slidenum">
              <a:rPr lang="en-US" altLang="ko-KR" smtClean="0"/>
              <a:pPr/>
              <a:t>5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222" y="2348880"/>
            <a:ext cx="2952328" cy="18430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clrChange>
              <a:clrFrom>
                <a:srgbClr val="FBFBEA"/>
              </a:clrFrom>
              <a:clrTo>
                <a:srgbClr val="FBFBE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222" y="4348380"/>
            <a:ext cx="2952328" cy="18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3766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  </a:t>
            </a:r>
            <a:r>
              <a:rPr lang="ko-KR" altLang="en-US" dirty="0" smtClean="0"/>
              <a:t>전망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smtClean="0">
                <a:solidFill>
                  <a:schemeClr val="tx1"/>
                </a:solidFill>
              </a:rPr>
              <a:t>전력계통은 </a:t>
            </a:r>
            <a:r>
              <a:rPr lang="ko-KR" altLang="en-US" dirty="0">
                <a:solidFill>
                  <a:schemeClr val="tx1"/>
                </a:solidFill>
              </a:rPr>
              <a:t>안정적이고 효율적으로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ko-KR" altLang="en-US" dirty="0" smtClean="0">
                <a:solidFill>
                  <a:schemeClr val="tx1"/>
                </a:solidFill>
              </a:rPr>
              <a:t>운영이 </a:t>
            </a:r>
            <a:r>
              <a:rPr lang="ko-KR" altLang="en-US" dirty="0">
                <a:solidFill>
                  <a:schemeClr val="tx1"/>
                </a:solidFill>
              </a:rPr>
              <a:t>가능해 </a:t>
            </a:r>
            <a:r>
              <a:rPr lang="ko-KR" altLang="en-US" dirty="0" smtClean="0">
                <a:solidFill>
                  <a:schemeClr val="tx1"/>
                </a:solidFill>
              </a:rPr>
              <a:t>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ko-KR" altLang="en-US" dirty="0" smtClean="0">
                <a:solidFill>
                  <a:schemeClr val="tx1"/>
                </a:solidFill>
              </a:rPr>
              <a:t>이에 </a:t>
            </a:r>
            <a:r>
              <a:rPr lang="ko-KR" altLang="en-US" dirty="0">
                <a:solidFill>
                  <a:schemeClr val="tx1"/>
                </a:solidFill>
              </a:rPr>
              <a:t>따라 </a:t>
            </a:r>
            <a:r>
              <a:rPr lang="ko-KR" altLang="en-US" dirty="0" err="1" smtClean="0">
                <a:solidFill>
                  <a:schemeClr val="tx1"/>
                </a:solidFill>
              </a:rPr>
              <a:t>수용가</a:t>
            </a:r>
            <a:r>
              <a:rPr lang="ko-KR" altLang="en-US" dirty="0" smtClean="0">
                <a:solidFill>
                  <a:schemeClr val="tx1"/>
                </a:solidFill>
              </a:rPr>
              <a:t> 측에서는 </a:t>
            </a:r>
            <a:r>
              <a:rPr lang="ko-KR" altLang="en-US" dirty="0">
                <a:solidFill>
                  <a:schemeClr val="tx1"/>
                </a:solidFill>
              </a:rPr>
              <a:t>품질 좋은 전력을 공급받을 것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594F3-3E10-4FDA-A8B8-5FC1AE1F3C4C}" type="slidenum">
              <a:rPr lang="en-US" altLang="ko-KR" smtClean="0"/>
              <a:pPr/>
              <a:t>6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9943">
            <a:off x="6010443" y="4412090"/>
            <a:ext cx="2431490" cy="150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0502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594F3-3E10-4FDA-A8B8-5FC1AE1F3C4C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539552" y="931934"/>
            <a:ext cx="787908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0" dirty="0" err="1" smtClean="0">
                <a:latin typeface="HY목각파임B" pitchFamily="18" charset="-127"/>
                <a:ea typeface="HY목각파임B" pitchFamily="18" charset="-127"/>
              </a:rPr>
              <a:t>끄읏</a:t>
            </a:r>
            <a:endParaRPr lang="ko-KR" altLang="en-US" sz="30000" dirty="0">
              <a:latin typeface="HY목각파임B" pitchFamily="18" charset="-127"/>
              <a:ea typeface="HY목각파임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087440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35 0.47145 C -0.03212 0.49873 -0.02761 0.48717 -0.07622 0.45873 C -0.10955 0.43931 -0.15608 0.39607 -0.18403 0.36578 C -0.35973 0.1748 -0.51441 -0.0037 -0.60625 -0.28532 C -0.60938 -0.33688 -0.62049 -0.38104 -0.59514 -0.42682 C -0.5691 -0.47399 -0.50365 -0.5163 -0.46684 -0.5304 C -0.3592 -0.57133 -0.25729 -0.57017 -0.14601 -0.57919 C -0.07136 -0.57503 0.00347 -0.57618 0.07777 -0.56647 C 0.29531 -0.5378 0.51024 -0.47468 0.71753 -0.38497 C 0.70955 -0.23953 0.72118 -0.09017 0.69375 0.05087 C 0.68524 0.09434 0.64462 0.11376 0.61597 0.13757 C 0.43159 0.29156 0.25225 0.31769 0.04132 0.35307 C -0.27448 0.3348 -0.62292 0.48532 -0.90625 0.29827 C -1.02917 0.21711 -0.90521 -0.07144 -0.86823 -0.2474 C -0.85816 -0.29479 -0.80764 -0.30497 -0.77466 -0.32763 C -0.55938 -0.47468 -0.40018 -0.48 -0.16181 -0.48393 C -0.00677 -0.4578 0.15069 -0.45156 0.30312 -0.40578 C 0.45382 -0.36069 0.55295 -0.20948 0.63646 -0.05271 C 0.64635 0.0363 0.66163 0.0844 0.63333 0.17133 C 0.59045 0.30336 0.47448 0.39746 0.37621 0.43561 C 0.32569 0.45526 0.27257 0.45804 0.22066 0.46937 C -0.18872 0.44393 -0.45591 0.50035 -0.80157 0.28347 C -0.81164 0.26867 -0.82518 0.25711 -0.83177 0.23908 C -0.8408 0.21411 -0.79948 0.18428 -0.77778 0.16717 C -0.74045 0.13781 -0.70348 0.10636 -0.66354 0.08463 C -0.46111 -0.0252 -0.44219 -0.00763 -0.21736 -0.04647 C 0.04392 -0.03514 0.30642 -0.04601 0.56666 -0.01248 C 0.62118 -0.00555 0.69045 0.01064 0.71753 0.07399 C 0.76597 0.18729 0.69305 0.32948 0.63333 0.39538 C 0.40833 0.64231 0.10468 0.65711 -0.17136 0.66821 C -0.35278 0.64208 -0.46858 0.66266 -0.6191 0.53064 C -0.65973 0.49503 -0.68664 0.43769 -0.72066 0.39122 C -0.73334 0.34127 -0.75365 0.29364 -0.75868 0.24116 C -0.77032 0.11815 -0.73334 0.01272 -0.67934 -0.08439 C -0.55209 -0.31352 -0.35903 -0.44901 -0.15712 -0.52832 C -0.09341 -0.55329 -0.02691 -0.56231 0.03819 -0.57919 C 0.14687 -0.56925 0.18854 -0.58751 0.2776 -0.50312 C 0.30139 -0.48092 0.3158 -0.44532 0.33472 -0.41641 C 0.34548 -0.37225 0.36146 -0.32925 0.36666 -0.28323 C 0.37291 -0.22682 0.36996 -0.16901 0.36962 -0.1119 C 0.3684 0.19468 0.28541 0.55954 0.07152 0.72093 C -0.05799 0.8185 -0.10243 0.79908 -0.24913 0.81179 C -0.55973 0.76162 -0.59618 0.82636 -0.80313 0.62151 C -0.83195 0.5926 -0.85191 0.55099 -0.87622 0.51584 C -0.88091 0.48208 -0.89011 0.44879 -0.89045 0.41434 C -0.8915 0.27677 -0.81789 0.15862 -0.74601 0.07191 C -0.59063 -0.11537 -0.39948 -0.20948 -0.19514 -0.24508 C -0.17726 -0.23584 -0.15695 -0.23237 -0.14132 -0.21757 C -0.11111 -0.18913 -0.10122 -0.11584 -0.09202 -0.07815 C -0.0882 0.00509 -0.07952 0.13526 -0.08733 0.21573 C -0.10417 0.38914 -0.15348 0.57295 -0.23334 0.7126 C -0.25434 0.74914 -0.28195 0.77873 -0.30625 0.81179 C -0.42587 0.80278 -0.60278 0.85966 -0.69688 0.70821 C -0.71927 0.67214 -0.72535 0.62243 -0.73959 0.57919 C -0.74479 0.47584 -0.75434 0.39468 -0.73334 0.28971 C -0.71007 0.17411 -0.64705 0.03122 -0.59514 -0.06335 C -0.43993 -0.34612 -0.18976 -0.5637 0.06823 -0.63838 C 0.10833 -0.64994 0.14965 -0.6511 0.19045 -0.65734 C 0.21632 -0.64393 0.24514 -0.63792 0.26823 -0.61711 C 0.32448 -0.56601 0.33576 -0.49086 0.36041 -0.41202 C 0.37725 -0.25456 0.39809 -0.08971 0.3651 0.06752 C 0.34132 0.18127 0.32118 0.25272 0.24271 0.31075 C 0.16041 0.37179 0.08871 0.3644 -0.00313 0.37434 C -0.15452 0.36116 -0.28542 0.36833 -0.41285 0.24116 C -0.42969 0.22428 -0.44028 0.19885 -0.454 0.17757 C -0.4717 0.06451 -0.40573 -0.0511 -0.3507 -0.12878 C -0.21129 -0.32601 -0.03438 -0.43584 0.15712 -0.51144 C 0.16753 -0.50589 0.17934 -0.50266 0.18889 -0.49456 C 0.20225 -0.48323 0.19427 -0.45179 0.19045 -0.43121 C 0.16927 -0.31838 0.14409 -0.24601 0.08246 -0.1563 C -0.04063 0.02289 -0.23733 0.1822 -0.39844 0.29179 C -0.72761 0.51561 -0.62709 0.48116 -0.83334 0.52856 C -0.84879 0.46705 -0.84271 0.49757 -0.71736 0.43769 C -0.66875 0.41434 -0.62084 0.38775 -0.57136 0.36786 C -0.42257 0.30821 -0.13924 0.23908 -0.02223 0.20717 C 0.09357 0.17573 0.32864 0.13966 0.32864 0.13989 C 0.35191 0.14012 0.47882 0.12347 0.51753 0.16509 C 0.51007 0.19052 0.50798 0.21989 0.49531 0.24116 C 0.4592 0.30197 0.35243 0.38705 0.30955 0.41665 C 0.21597 0.48116 0.08455 0.55029 -0.01736 0.58151 C -0.13959 0.61896 -0.22275 0.61457 -0.34601 0.61942 C -0.4507 0.57734 -0.49723 0.58451 -0.56667 0.47145 C -0.58264 0.44532 -0.58681 0.40948 -0.59688 0.3785 C -0.59792 0.34544 -0.60417 0.31168 -0.6 0.27908 C -0.58629 0.17064 -0.54653 0.09688 -0.49688 0.01064 C -0.32431 -0.28994 -0.06841 -0.47375 0.18732 -0.6215 C 0.20486 -0.61734 0.22552 -0.62289 0.23975 -0.60878 C 0.24791 -0.60069 0.24236 -0.58196 0.24132 -0.56855 C 0.23871 -0.53433 0.23663 -0.49965 0.22864 -0.46705 C 0.20573 -0.37318 0.15 -0.25433 0.10798 -0.17965 C 0.06597 -0.1052 -0.08212 0.11746 -0.13177 0.17757 C -0.20018 0.26035 -0.40695 0.51145 -0.53334 0.58775 C -0.56094 0.60416 -0.59254 0.60463 -0.62223 0.61318 C -0.63282 0.61226 -0.65729 0.61295 -0.65243 0.60047 C -0.62032 0.517 -0.5941 0.48278 -0.5283 0.43122 C -0.44462 0.36601 -0.36129 0.29642 -0.26979 0.25156 C -0.0592 0.14798 0.16632 0.00925 0.39375 -0.01248 C 0.40121 -0.00832 0.40989 -0.00716 0.41597 -2.71676E-6 C 0.43472 0.0222 0.40746 0.09318 0.40156 0.1059 C 0.37083 0.17249 0.31788 0.25526 0.27465 0.30451 C 0.12482 0.47538 -0.06372 0.50659 -0.25243 0.51376 C -0.35521 0.4807 -0.44011 0.45896 -0.50157 0.33619 C -0.50365 0.32278 -0.5092 0.3096 -0.50799 0.29596 C -0.4941 0.13827 -0.32986 0.07191 -0.23334 0.04671 C -0.20139 0.03838 -0.16875 0.03538 -0.13646 0.0296 C -0.06979 0.03792 -0.00226 0.03838 0.06354 0.05503 C 0.14531 0.07584 0.21979 0.15723 0.2809 0.22636 C 0.29514 0.26521 0.31371 0.30151 0.32361 0.34266 C 0.34132 0.41526 0.34045 0.49573 0.34288 0.57087 C 0.33333 0.61087 0.32777 0.65318 0.31423 0.69133 C 0.21597 0.96763 0.17361 0.80393 -0.14913 0.77388 C -0.18907 0.74336 -0.32657 0.64347 -0.36181 0.59838 C -0.38837 0.5644 -0.40417 0.51815 -0.42535 0.47792 C -0.42743 0.45434 -0.43473 0.43122 -0.43195 0.4081 C -0.41372 0.26844 -0.28716 0.16255 -0.20469 0.1059 C 0.0559 -0.07306 0.35364 -0.11399 0.64132 -0.13318 C 0.66666 -0.1126 0.71302 -0.11098 0.71753 -0.07167 C 0.73906 0.11677 0.70034 0.25041 0.60955 0.37226 C 0.40746 0.64347 0.1092 0.75538 -0.16823 0.797 C -0.25608 0.81018 -0.34497 0.80694 -0.43334 0.81179 C -0.63229 0.80139 -0.68386 0.83862 -0.84757 0.69549 C -0.87396 0.67237 -0.88664 0.62914 -0.90625 0.5963 C -0.8967 0.50821 -0.9033 0.41434 -0.87778 0.33203 C -0.85539 0.26012 -0.69393 0.11145 -0.65556 0.08047 C -0.3658 -0.1563 -0.03924 -0.23861 0.29045 -0.30011 C 0.38073 -0.29156 0.43003 -0.30219 0.50798 -0.24508 C 0.52309 -0.23399 0.53229 -0.21271 0.54444 -0.19653 C 0.58472 -0.02196 0.57968 0.10151 0.52534 0.27284 C 0.45885 0.48208 0.37725 0.60486 0.23021 0.72093 C 0.19062 0.75214 0.15104 0.78729 0.10642 0.80139 C 0.05277 0.81827 -0.00365 0.80833 -0.05886 0.81179 C -0.27466 0.77203 -0.37882 0.81503 -0.5283 0.6363 C -0.56181 0.59653 -0.58143 0.54058 -0.60799 0.49272 C -0.6165 0.45827 -0.62969 0.42521 -0.63334 0.38914 C -0.64688 0.25249 -0.57865 0.11792 -0.50469 0.03399 C -0.34028 -0.1526 -0.12969 -0.24901 0.07934 -0.30219 C 0.16458 -0.32393 0.25156 -0.33503 0.33802 -0.34243 C 0.42326 -0.34982 0.5085 -0.3452 0.59375 -0.34659 C 0.84739 -0.32046 0.75503 -0.38543 0.71597 0.23052 C 0.71232 0.2874 0.69236 0.34127 0.67152 0.39122 C 0.60833 0.54312 0.51927 0.68139 0.39687 0.75468 C 0.33264 0.79307 0.2592 0.79284 0.19045 0.81179 C -0.03004 0.80994 -0.56841 0.90382 -0.84914 0.69781 C -0.88195 0.67376 -0.88716 0.61179 -0.90625 0.56879 C -0.90313 0.47214 -0.91389 0.37295 -0.89688 0.27908 C -0.88907 0.23561 -0.8599 0.20324 -0.8349 0.17341 C -0.73872 0.05781 -0.65903 0.00879 -0.53802 -0.05271 C -0.22778 -0.21086 0.0809 -0.26427 0.40798 -0.31491 C 0.47934 -0.31352 0.55173 -0.32578 0.62222 -0.31075 C 0.65712 -0.30335 0.70989 -0.29526 0.71753 -0.24925 C 0.76406 0.03075 0.67326 0.25434 0.52066 0.42081 C 0.36267 0.59307 0.17986 0.68301 -0.02223 0.7126 C -0.09063 0.72231 -0.15973 0.71815 -0.22848 0.72093 C -0.41285 0.67723 -0.46563 0.69411 -0.6191 0.54544 C -0.65729 0.50844 -0.68247 0.45249 -0.71424 0.40601 C -0.72379 0.36786 -0.73993 0.33179 -0.74271 0.29179 C -0.74809 0.21318 -0.704 0.12902 -0.66979 0.07607 C -0.5474 -0.1119 -0.3665 -0.18011 -0.19358 -0.2474 C -0.10851 -0.28023 -0.02275 -0.31121 0.06354 -0.33803 C 0.15191 -0.36555 0.24045 -0.39352 0.33021 -0.40994 C 0.40573 -0.42381 0.48246 -0.42266 0.55868 -0.42913 C 0.61163 -0.41572 0.68715 -0.44809 0.71753 -0.3889 C 0.75468 -0.31676 0.72552 -0.21295 0.71423 -0.1267 C 0.70573 -0.06104 0.60816 0.12301 0.58264 0.15653 C 0.46892 0.30567 0.28871 0.40324 0.13489 0.44393 C 0.08229 0.45781 0.02812 0.45665 -0.02535 0.46289 C -0.27917 0.41734 -0.31806 0.47492 -0.47934 0.29388 C -0.50521 0.26497 -0.52275 0.22474 -0.54445 0.19029 C -0.55139 0.16324 -0.56302 0.13827 -0.56511 0.11006 C -0.58212 -0.11769 -0.35868 -0.27375 -0.23021 -0.33803 C -0.18993 -0.35815 -0.14827 -0.37318 -0.10625 -0.38497 C -0.06598 -0.39607 -0.02483 -0.40023 0.01597 -0.40786 C 0.08455 -0.39861 0.15486 -0.40092 0.22222 -0.38034 C 0.30712 -0.35422 0.36337 -0.23491 0.40486 -0.14566 C 0.41111 -0.11121 0.42291 -0.07769 0.42378 -0.04208 C 0.42743 0.09781 0.42066 0.24948 0.30798 0.30451 C 0.27968 0.31838 0.24878 0.31862 0.21909 0.32555 C 0.18264 0.31862 0.14462 0.31977 0.10955 0.30451 C -0.10035 0.21364 -0.24983 -0.00832 -0.39514 -0.21549 C -0.40729 -0.28347 -0.4342 -0.37595 -0.41424 -0.45017 C -0.40452 -0.4867 -0.38611 -0.51884 -0.36667 -0.54751 C -0.28577 -0.66636 -0.18872 -0.67491 -0.07622 -0.6911 C 0.02951 -0.68925 0.06632 -0.69896 0.16823 -0.65734 C 0.20399 -0.64277 0.23698 -0.6178 0.27152 -0.59815 C 0.31788 -0.53757 0.34982 -0.50797 0.37777 -0.42913 C 0.38593 -0.40624 0.38732 -0.37988 0.39184 -0.35514 C 0.39045 -0.26936 0.39583 -0.2437 0.3651 -0.15838 C 0.29045 0.04879 0.12048 0.06197 -0.03021 0.07838 C -0.15087 0.05526 -0.24063 0.04532 -0.35712 -0.00624 C -0.41476 -0.03167 -0.46927 -0.06821 -0.52535 -0.09942 C -0.57778 -0.16323 -0.64948 -0.22058 -0.67136 -0.31907 C -0.67709 -0.34543 -0.67361 -0.3741 -0.67466 -0.40162 C -0.66146 -0.43676 -0.65278 -0.47584 -0.6349 -0.50728 C -0.54289 -0.66867 -0.37934 -0.7489 -0.2349 -0.78427 C -0.1665 -0.80115 -0.09618 -0.80115 -0.02691 -0.80948 C 0.21736 -0.79006 0.45399 -0.82289 0.65087 -0.60231 C 0.67725 -0.57271 0.69531 -0.53179 0.71753 -0.49664 C 0.7158 -0.38728 0.73142 -0.27283 0.68264 -0.17526 C 0.65937 -0.12878 0.62847 -0.08925 0.59687 -0.05271 C 0.38472 0.19284 0.13923 0.21781 -0.12848 0.24116 C -0.4158 0.21249 -0.50504 0.28717 -0.69514 0.08879 C -0.71945 0.06336 -0.73334 0.02405 -0.75226 -0.00832 C -0.75452 -0.03792 -0.76354 -0.06797 -0.75868 -0.09711 C -0.72657 -0.2911 -0.56702 -0.41896 -0.44445 -0.49248 C -0.37709 -0.53271 -0.30556 -0.5593 -0.2349 -0.58751 C -0.07483 -0.65133 0.1684 -0.7311 0.33177 -0.76716 C 0.4217 -0.78705 0.51267 -0.79537 0.60312 -0.80948 C 0.64132 -0.79745 0.70017 -0.82034 0.71753 -0.77364 C 0.78159 -0.60208 0.65694 -0.36069 0.57465 -0.25156 C 0.32118 0.08347 0.00694 0.1889 -0.3349 0.24948 C -0.48507 0.24786 -0.53473 0.27584 -0.66181 0.18613 C -0.68229 0.17156 -0.69462 0.14243 -0.71111 0.1207 C -0.7158 0.09596 -0.72448 0.07214 -0.72535 0.04671 C -0.73039 -0.11722 -0.55764 -0.28115 -0.46511 -0.34451 C -0.21007 -0.51907 0.10642 -0.6215 0.39045 -0.65942 C 0.44739 -0.66705 0.50486 -0.66219 0.56198 -0.66358 C 0.6033 -0.64393 0.64965 -0.63769 0.68576 -0.60439 C 0.70521 -0.58636 0.71666 -0.55144 0.71753 -0.52 C 0.72152 -0.38728 0.71788 -0.25318 0.7 -0.12254 C 0.68524 -0.01456 0.56857 0.18497 0.52534 0.25156 C 0.32951 0.55376 0.06163 0.74127 -0.2349 0.797 C -0.31459 0.81203 -0.39584 0.80694 -0.47622 0.81179 C -0.65052 0.7822 -0.72205 0.80509 -0.86181 0.66174 C -0.88473 0.63815 -0.8915 0.59538 -0.90625 0.56231 C -0.89948 0.50729 -0.9033 0.4481 -0.88577 0.39746 C -0.86771 0.34521 -0.83455 0.30382 -0.80313 0.26428 C -0.70677 0.14359 -0.57709 0.04301 -0.46181 -0.03607 C -0.22466 -0.19838 0.03837 -0.33364 0.29843 -0.41433 C 0.38073 -0.44 0.46562 -0.45086 0.5493 -0.46913 C 0.60538 -0.45641 0.69166 -0.49873 0.71753 -0.43121 C 0.78212 -0.26266 0.70694 -0.02636 0.64757 0.12486 C 0.52448 0.43838 0.34357 0.67307 0.07621 0.75052 C 0.01267 0.76879 -0.05278 0.76601 -0.11736 0.77388 C -0.18091 0.76833 -0.24549 0.77341 -0.30799 0.757 C -0.43334 0.72416 -0.56302 0.65203 -0.66181 0.54127 C -0.69601 0.50289 -0.71789 0.44833 -0.74601 0.40185 C -0.75504 0.3674 -0.77032 0.33457 -0.77292 0.29827 C -0.79462 -0.00323 -0.52431 -0.17063 -0.354 -0.24925 C -0.29532 -0.2763 -0.23542 -0.29965 -0.17466 -0.31699 C -0.10452 -0.33711 -0.03334 -0.35306 0.03819 -0.36162 C 0.10781 -0.36948 0.17777 -0.36439 0.24757 -0.36555 C 0.29739 -0.35214 0.34878 -0.34728 0.39687 -0.32555 C 0.54166 -0.26081 0.58646 -0.14774 0.65087 0.02127 C 0.67986 0.24116 0.69444 0.27353 0.64757 0.55815 C 0.63524 0.6326 0.61406 0.71006 0.57465 0.76532 C 0.54861 0.80185 0.5026 0.7963 0.46666 0.81179 C 0.07968 0.8037 -0.21545 0.86659 -0.54601 0.60047 C -0.59254 0.56278 -0.62743 0.50428 -0.66823 0.45665 C -0.68091 0.42359 -0.70486 0.39445 -0.70625 0.35746 C -0.71285 0.17549 -0.59601 0.0585 -0.49202 -0.02312 C -0.23646 -0.22335 0.06597 -0.27584 0.35399 -0.32763 C 0.47517 -0.31144 0.64201 -0.40601 0.71753 -0.27907 C 0.80208 -0.13618 0.72187 0.08578 0.70642 0.26636 C 0.7026 0.31191 0.67986 0.35145 0.66041 0.38914 C 0.5283 0.6444 0.35729 0.63052 0.14739 0.6407 C -0.03698 0.57873 -0.20486 0.52116 -0.34288 0.33203 C -0.37448 0.28879 -0.39393 0.23191 -0.4191 0.18197 C -0.44028 0.07723 -0.46268 0.01179 -0.45243 -0.09711 C -0.43663 -0.26427 -0.33473 -0.46104 -0.22066 -0.53688 C -0.15712 -0.57919 -0.1158 -0.57156 -0.04775 -0.57479 C -0.01736 -0.56277 0.01423 -0.55653 0.04288 -0.53896 C 0.12274 -0.48994 0.20833 -0.38127 0.2493 -0.27907 C 0.27795 -0.20716 0.2875 -0.12254 0.29982 -0.04439 C 0.30347 0.10521 0.33125 0.30451 0.20486 0.38266 C 0.17951 0.39838 0.15069 0.40231 0.12378 0.41226 C 0.09027 0.41156 0.05659 0.4185 0.02378 0.41018 C -0.10452 0.37757 -0.2092 0.2548 -0.30469 0.1459 C -0.31337 0.08463 -0.32327 0.05711 -0.30955 -0.00439 C -0.28681 -0.1052 -0.24306 -0.1311 -0.18247 -0.18381 C -0.14479 -0.21664 -0.20087 -0.20138 -0.11736 -0.24092 C -0.0974 -0.2504 0.05208 -0.30982 0.1 -0.31699 C 0.11909 -0.31283 0.13837 -0.31167 0.15712 -0.30427 C 0.19548 -0.28925 0.23819 -0.21526 0.25382 -0.16901 C 0.26076 -0.14867 0.26458 -0.1267 0.26979 -0.10566 C 0.28038 0.05179 0.25989 0.18983 0.16354 0.29596 C 0.13628 0.32601 0.10902 0.35862 0.07621 0.37642 C 0.03611 0.39815 -0.00834 0.40023 -0.0507 0.41226 C -0.08837 0.41156 -0.12639 0.41781 -0.16354 0.41018 C -0.25677 0.39099 -0.3158 0.34659 -0.4 0.29596 C -0.42969 0.25434 -0.46407 0.21804 -0.48889 0.17133 C -0.5382 0.07838 -0.53785 0.02867 -0.55243 -0.07399 C -0.5507 -0.1126 -0.55521 -0.15283 -0.54757 -0.19006 C -0.5191 -0.32647 -0.42344 -0.42936 -0.3349 -0.49456 C -0.19271 -0.5993 -0.03785 -0.66127 0.12378 -0.68485 C 0.16805 -0.69133 0.21267 -0.68763 0.25712 -0.68901 C 0.31944 -0.66427 0.35573 -0.66451 0.4 -0.60231 C 0.41371 -0.58312 0.42118 -0.55722 0.43177 -0.53479 C 0.43767 -0.50659 0.44965 -0.47953 0.4493 -0.45017 C 0.44861 -0.38266 0.44236 -0.31422 0.42864 -0.24925 C 0.4026 -0.12601 0.2743 0.03052 0.1967 0.08463 C 0.09566 0.15515 -0.00712 0.15746 -0.11736 0.17549 C -0.30104 0.16555 -0.41059 0.23468 -0.53021 0.06752 C -0.54809 0.04301 -0.55243 0.00578 -0.56354 -0.0252 C -0.56563 -0.05271 -0.5717 -0.08023 -0.56979 -0.10774 C -0.55382 -0.33179 -0.36389 -0.50127 -0.22691 -0.58543 C -0.18611 -0.6104 -0.14479 -0.63491 -0.10157 -0.6511 C -0.05452 -0.6689 -0.00573 -0.67861 0.04288 -0.68693 C 0.08541 -0.6941 0.12847 -0.6941 0.17152 -0.69757 C 0.2658 -0.69433 0.3151 -0.70404 0.40312 -0.65942 C 0.58264 -0.56855 0.64774 -0.37688 0.68889 -0.14566 C 0.69097 -0.10266 0.69705 -0.05988 0.69531 -0.01688 C 0.6901 0.11052 0.62205 0.2511 0.52222 0.277 C 0.48125 0.28763 0.43871 0.28278 0.39687 0.28555 C 0.3434 0.277 0.28871 0.27607 0.23646 0.26012 C 0.16007 0.237 0.03229 0.16578 -0.03334 0.10359 C -0.07292 0.0659 -0.10538 0.01642 -0.14132 -0.02728 C -0.17848 -0.14543 -0.20729 -0.18982 -0.19688 -0.31699 C -0.17917 -0.53179 -0.04861 -0.70751 0.10139 -0.77364 C 0.19201 -0.81341 0.28784 -0.8067 0.38073 -0.80948 C 0.49357 -0.78821 0.5783 -0.82404 0.646 -0.71029 C 0.66093 -0.68532 0.66823 -0.65387 0.67934 -0.62566 C 0.68472 -0.59052 0.69618 -0.55584 0.69531 -0.52 C 0.69305 -0.42774 0.68541 -0.33503 0.66979 -0.24508 C 0.63212 -0.02936 0.4875 0.22104 0.37152 0.37434 C 0.33628 0.42104 0.30434 0.47445 0.26198 0.5096 C 0.18663 0.57179 0.09514 0.57827 0.01111 0.59422 C -0.04566 0.5859 -0.16459 0.57665 -0.21736 0.53711 C -0.24341 0.51746 -0.25764 0.47792 -0.27778 0.44833 C -0.28473 0.41942 -0.29549 0.39168 -0.29844 0.36162 C -0.31163 0.23099 -0.2632 0.10521 -0.21424 -0.00208 C -0.10139 -0.25017 0.08229 -0.44809 0.30156 -0.50081 C 0.34861 -0.51214 0.39687 -0.50936 0.44444 -0.51352 C 0.47986 -0.50589 0.51701 -0.50636 0.55087 -0.4904 C 0.62187 -0.45688 0.64722 -0.40231 0.69531 -0.33179 C 0.75312 0.01966 0.73871 -0.11514 0.71423 0.54127 C 0.70746 0.72463 0.70191 0.71006 0.63646 0.81179 C 0.22795 0.77388 0.21319 0.90844 0.02222 0.66382 C -0.00417 0.62983 -0.03125 0.59538 -0.0507 0.55399 C -0.07361 0.50567 -0.08559 0.44948 -0.10313 0.39746 C -0.10868 0.13226 -0.09323 -0.06728 -0.0158 -0.31699 C 0.11562 -0.74058 0.04479 -0.63167 0.18889 -0.80948 C 0.22639 -0.80323 0.27066 -0.81988 0.30156 -0.79052 C 0.3184 -0.77433 0.30208 -0.7341 0.29531 -0.70797 C 0.26892 -0.60578 0.23871 -0.50497 0.20312 -0.40786 C 0.12396 -0.1926 0.07257 -0.03237 -0.0158 0.1607 C -0.07483 0.28948 -0.14323 0.41064 -0.19688 0.54336 C -0.22709 0.61804 -0.28733 0.7674 -0.28733 0.7674 C -0.29549 0.5126 -0.22379 0.25364 -0.17778 0.01272 C -0.12361 -0.27052 -0.06598 -0.54312 0.02708 -0.80948 C 0.05087 -0.8074 0.08958 -0.8326 0.09843 -0.80323 C 0.11805 -0.73849 0.06198 -0.55815 0.04132 -0.49873 C -0.05018 -0.23676 -0.18021 0.00185 -0.30157 0.23908 C -0.35278 0.33896 -0.40538 0.44717 -0.46181 0.54336 C -0.48716 0.4222 -0.45191 0.1459 -0.43802 -0.00208 C -0.43507 -0.17479 -0.43195 -0.43329 -0.42084 -0.58127 C -0.40851 -0.74335 -0.41181 -0.72208 -0.36181 -0.80948 C -0.34861 -0.8074 -0.32848 -0.81873 -0.32223 -0.80323 C -0.31407 -0.78312 -0.32604 -0.75722 -0.33177 -0.73549 C -0.34254 -0.69549 -0.35625 -0.65664 -0.37136 -0.61919 C -0.47257 -0.36647 -0.60834 -0.14104 -0.72691 0.09734 C -0.75816 0.16023 -0.78698 0.22544 -0.81424 0.29179 C -0.8342 0.34058 -0.85139 0.39122 -0.86823 0.44185 C -0.88247 0.48486 -0.88316 0.48255 -0.86979 0.47353 C -0.78351 0.28763 -0.69896 0.10336 -0.62379 -0.09086 C -0.54792 -0.2867 -0.4816 -0.49086 -0.38889 -0.67422 C -0.36511 -0.72138 -0.33698 -0.76439 -0.31111 -0.80948 C -0.29306 -0.80878 -0.27344 -0.81734 -0.25712 -0.8074 C -0.24792 -0.80162 -0.24844 -0.78266 -0.24601 -0.76948 C -0.23941 -0.73456 -0.23542 -0.69896 -0.23021 -0.66358 C -0.23368 -0.40162 -0.28907 -0.25063 -0.35243 0.0148 C -0.47795 0.53942 -0.33386 -0.03537 -0.44913 0.42705 C -0.47952 0.54867 -0.51198 0.66636 -0.5349 0.79052 C -0.52466 0.65203 -0.46285 0.48116 -0.4191 0.35954 C -0.36945 0.22127 -0.31771 0.08463 -0.26667 -0.05271 C -0.2415 -0.12046 -0.21997 -0.19098 -0.19045 -0.25572 C -0.13698 -0.37318 -0.08473 -0.49063 -0.03021 -0.60647 C 0.02066 -0.71468 -0.00122 -0.69341 0.04132 -0.72716 C 0.03819 -0.60162 0.01007 -0.49688 -0.01424 -0.37618 C -0.08264 -0.03722 -0.15035 0.30451 -0.19358 0.6511 C -0.19202 0.67792 -0.19184 0.70497 -0.18889 0.73156 C -0.1882 0.73781 -0.18663 0.74544 -0.18247 0.74844 C -0.17934 0.75052 -0.17604 0.74428 -0.17292 0.7422 C -0.07049 0.56347 0.04757 0.4 0.15712 0.22844 C 0.19896 0.16278 0.24114 0.09781 0.28264 0.03191 C 0.32014 -0.02751 0.35208 -0.09364 0.39375 -0.14797 C 0.47152 -0.24948 0.54253 -0.36092 0.62708 -0.45225 C 0.65191 -0.47907 0.67725 -0.50497 0.70156 -0.53271 C 0.70746 -0.53965 0.72048 -0.56555 0.71753 -0.55584 C 0.64878 -0.3237 0.50868 -0.13086 0.39375 0.05503 C 0.26857 0.25734 0.27274 0.24717 0.14132 0.44185 C 0.10173 0.50035 0.05816 0.55399 0.01423 0.60671 C -0.05556 0.69041 -0.11823 0.77781 -0.21268 0.80139 C -0.22466 0.77573 -0.22604 0.77804 -0.22535 0.73573 C -0.22205 0.51445 -0.21684 0.5644 -0.15556 0.31515 C -0.14375 0.26729 -0.12309 0.22382 -0.10469 0.17989 C -0.03872 0.02266 0.06875 -0.14474 0.20642 -0.1926 C 0.23871 -0.20347 0.27309 -0.19792 0.30642 -0.20069 C 0.33715 -0.19745 0.36823 -0.19792 0.39843 -0.19006 C 0.48507 -0.16763 0.5533 -0.1015 0.59531 0.00231 C 0.60712 0.03122 0.61215 0.06428 0.62066 0.09503 C 0.6243 0.13249 0.63125 0.16948 0.63177 0.20717 C 0.63368 0.3563 0.59236 0.47168 0.52066 0.58359 C 0.50017 0.61549 0.48107 0.6511 0.45399 0.67237 C 0.371 0.73757 0.2684 0.73156 0.17777 0.7422 C 0.07343 0.71931 -0.03594 0.7059 -0.13334 0.64486 C -0.17535 0.6185 -0.21059 0.57573 -0.24913 0.54127 C -0.26615 0.50544 -0.29514 0.47538 -0.3 0.43353 C -0.329 0.18428 -0.09566 0.07677 0.04288 0.05087 C 0.08281 0.04347 0.12326 0.04231 0.16354 0.03792 C 0.25555 0.04324 0.29705 0.037 0.38576 0.07607 C 0.51076 0.13156 0.61597 0.23307 0.70312 0.36162 C 0.70677 0.37549 0.73837 0.45526 0.7 0.46729 C 0.68073 0.4733 0.66232 0.4511 0.64444 0.43977 C 0.55642 0.38405 0.46996 0.32416 0.38264 0.26636 C 0.12673 0.09688 -0.11198 -0.12716 -0.32848 -0.3741 C -0.33282 -0.39745 -0.35816 -0.47006 -0.32223 -0.48601 C -0.30747 -0.49248 -0.2915 -0.49179 -0.27622 -0.49456 C 0.04965 -0.4689 0.38941 -0.2393 0.55712 0.14382 C 0.63298 0.317 0.671 0.52902 0.68264 0.72717 C 0.65034 0.75885 0.65868 0.75792 0.59045 0.70405 C 0.51753 0.64648 0.45087 0.57549 0.38073 0.51168 C 0.24705 0.3896 0.10989 0.27353 -0.02223 0.14798 C -0.11997 0.05526 -0.24549 -0.04208 -0.29202 -0.19653 C -0.28577 -0.23445 -0.28056 -0.21664 -0.24288 -0.20716 C -0.05834 -0.02936 0.07587 0.23029 0.22066 0.45873 C 0.35 0.66266 0.33246 0.63145 0.47152 0.81179 C 0.51962 0.80879 0.57482 0.837 0.61597 0.80347 C 0.63646 0.78682 0.58316 0.75677 0.5651 0.73573 C 0.52864 0.69318 0.49218 0.65018 0.45243 0.61318 C 0.20295 0.38197 0.23854 0.49827 -0.06667 0.13757 C -0.16025 0.02682 -0.34757 -0.19445 -0.34757 -0.19422 C -0.35608 -0.23491 -0.37257 -0.27329 -0.37292 -0.31491 C -0.37413 -0.40323 -0.32448 -0.46196 -0.27136 -0.50081 C -0.11788 -0.61271 0.08246 -0.60763 0.25087 -0.62358 C 0.38784 -0.61803 0.52534 -0.6215 0.66198 -0.60647 C 0.68229 -0.60439 0.7151 -0.59977 0.71753 -0.57271 C 0.72968 -0.43745 0.71857 -0.29919 0.70156 -0.16485 C 0.69618 -0.12254 0.60104 0.0481 0.5842 0.07399 C 0.47048 0.25041 0.30625 0.36 0.13489 0.39746 C 0.08212 0.40902 0.02812 0.4074 -0.02535 0.41226 C -0.28837 0.37781 -0.35191 0.4326 -0.53646 0.24948 C -0.56632 0.21989 -0.58525 0.1748 -0.60955 0.13757 C -0.6217 0.09734 -0.63924 0.05942 -0.64601 0.01711 C -0.66164 -0.08069 -0.64479 -0.16254 -0.61736 -0.25364 C -0.55521 -0.45988 -0.44653 -0.64046 -0.29844 -0.74612 C -0.2625 -0.77179 -0.22327 -0.78844 -0.18577 -0.80948 C -0.11268 -0.80878 -0.03924 -0.81919 0.03333 -0.8074 C 0.06718 -0.80185 0.09843 -0.77965 0.12847 -0.75884 C 0.24687 -0.67792 0.29531 -0.52069 0.33472 -0.36347 C 0.34826 -0.24023 0.36597 -0.14358 0.34757 -0.01688 C 0.30764 0.25711 0.15468 0.54428 -0.06025 0.60047 C -0.08889 0.60786 -0.11841 0.60324 -0.14757 0.60463 C -0.16927 0.58636 -0.19549 0.57526 -0.21268 0.54983 C -0.24532 0.50127 -0.24514 0.42405 -0.2507 0.36578 C -0.25018 0.31792 -0.25434 0.26937 -0.24913 0.22197 C -0.21806 -0.0652 -0.08073 -0.38219 0.07309 -0.58335 C 0.10816 -0.62913 0.18993 -0.7304 0.24132 -0.76092 C 0.25486 -0.76901 0.271 -0.7637 0.28576 -0.76508 C 0.29375 -0.75745 0.30347 -0.75214 0.30955 -0.74196 C 0.3368 -0.69595 0.33732 -0.66335 0.34757 -0.60647 C 0.34809 -0.56786 0.35208 -0.52901 0.3493 -0.4904 C 0.33229 -0.24855 0.24392 -0.02844 0.14132 0.16717 C 0.07152 0.30012 -0.00469 0.44463 -0.12691 0.49688 C -0.14966 0.50659 -0.17466 0.50266 -0.19844 0.50544 C -0.2158 0.49757 -0.23559 0.49619 -0.2507 0.48208 C -0.28941 0.44601 -0.28785 0.39353 -0.29688 0.33804 C -0.30087 0.20509 -0.30799 0.06289 -0.28247 -0.06774 C -0.23143 -0.32901 -0.1599 -0.58705 -0.04288 -0.80948 C -0.03282 -0.8067 -0.01945 -0.81156 -0.01285 -0.80115 C -0.00625 -0.79098 -0.00973 -0.7741 -0.01111 -0.76092 C -0.02188 -0.66427 -0.03559 -0.64 -0.07483 -0.54751 C -0.16337 -0.33757 -0.27466 -0.15098 -0.38091 0.04231 C -0.40434 0.08463 -0.42813 0.1274 -0.44775 0.17341 C -0.48542 0.26289 -0.49115 0.25966 -0.46025 0.25388 C -0.30035 -0.03352 -0.57709 0.46729 -0.36354 0.06567 C -0.33559 0.01295 -0.30295 -0.03514 -0.27622 -0.08878 C -0.22032 -0.20092 -0.16979 -0.31745 -0.1158 -0.43121 C -0.09306 -0.47884 -0.06788 -0.52439 -0.04601 -0.57271 C -0.01285 -0.6467 0.0118 -0.72925 0.05399 -0.79468 C 0.05712 -0.79953 0.06718 -0.81387 0.06354 -0.80948 C -0.02223 -0.70774 -0.12709 -0.63422 -0.22848 -0.56231 C -0.34288 -0.48115 -0.46268 -0.39237 -0.59045 -0.35514 C -0.59705 -0.4037 -0.59427 -0.36069 -0.57622 -0.43953 C -0.55834 -0.51745 -0.55174 -0.57526 -0.53021 -0.6467 C -0.52205 -0.67399 -0.51702 -0.70427 -0.50313 -0.72716 C -0.48854 -0.75144 -0.49393 -0.74034 -0.48577 -0.75884 C -0.49375 -0.71537 -0.48959 -0.72485 -0.52223 -0.67422 C -0.64254 -0.48763 -0.60157 -0.56092 -0.69045 -0.43121 C -0.70521 -0.40994 -0.7191 -0.38751 -0.73334 -0.36555 C -0.74202 -0.35237 -0.74931 -0.33734 -0.75712 -0.32323 C -0.75816 -0.32115 -0.76164 -0.31537 -0.76025 -0.31699 C -0.67084 -0.41179 -0.58993 -0.51884 -0.50157 -0.61503 C -0.48542 -0.6326 -0.46875 -0.64901 -0.45243 -0.66589 C -0.44132 -0.67745 -0.42882 -0.68647 -0.41736 -0.69757 C -0.41511 -0.69988 -0.40955 -0.70936 -0.41111 -0.70589 C -0.44549 -0.62936 -0.49636 -0.61202 -0.56025 -0.55167 C -0.59532 -0.51861 -0.66806 -0.44786 -0.70313 -0.41202 C -0.70348 -0.41156 -0.86841 -0.24624 -0.77136 -0.32323 C -0.74827 -0.3415 -0.72535 -0.36 -0.70313 -0.38034 C -0.67969 -0.40185 -0.65834 -0.42659 -0.6349 -0.44809 C -0.56684 -0.51052 -0.49045 -0.58404 -0.41424 -0.63399 C -0.48577 -0.49156 -0.37084 -0.71399 -0.54914 -0.43329 C -0.59844 -0.35584 -0.64688 -0.2793 -0.67466 -0.18381 C -0.64792 -0.13086 -0.53941 -0.23052 -0.52535 -0.23884 C -0.4974 -0.25526 -0.46702 -0.26335 -0.43959 -0.28115 C -0.38004 -0.31977 -0.32327 -0.36555 -0.26511 -0.40786 C -0.24115 -0.42543 -0.21806 -0.44508 -0.19358 -0.46081 C -0.16077 -0.48185 -0.09514 -0.52416 -0.09514 -0.52393 C -0.09462 -0.52069 -0.09167 -0.5163 -0.09358 -0.51352 C -0.14271 -0.44162 -0.19653 -0.37595 -0.24601 -0.30427 C -0.26424 -0.27792 -0.27587 -0.24485 -0.28889 -0.21341 C -0.31146 -0.15884 -0.35243 -0.04647 -0.35243 -0.04624 C -0.3467 -0.03722 -0.34341 -0.02381 -0.3349 -0.01896 C -0.32466 -0.01295 -0.31268 -0.01526 -0.30157 -0.01688 C -0.2717 -0.02104 -0.24202 -0.02728 -0.21268 -0.03607 C -0.06268 -0.07977 0.08698 -0.15769 0.22378 -0.2474 C 0.25295 -0.26612 0.28246 -0.28393 0.31111 -0.30427 C 0.34705 -0.32994 0.38194 -0.35792 0.41753 -0.38497 C 0.42118 -0.38751 0.43107 -0.3963 0.42708 -0.39514 C 0.36059 -0.37711 0.25121 -0.27329 0.20312 -0.23445 C 0.14392 -0.18682 0.08854 -0.12393 0.04288 -0.05479 C 0.08611 -0.04855 0.13003 -0.05364 0.17309 -0.04647 C 0.18559 -0.04439 0.19635 -0.03375 0.20798 -0.02728 C 0.22031 -0.01225 0.23784 0.00578 0.24444 0.02752 C 0.25173 0.05179 0.25573 0.09989 0.25868 0.12694 C 0.25052 0.17411 0.24236 0.22798 0.20156 0.24116 C 0.19531 0.23561 0.18767 0.23145 0.18264 0.22428 C 0.17291 0.21041 0.17152 0.18983 0.16666 0.17341 C 0.16146 0.15561 0.15277 0.13919 0.1493 0.1207 C 0.1467 0.10659 0.14392 0.09249 0.14132 0.07838 C 0.1401 0.07214 0.14253 0.06197 0.13819 0.05919 C 0.12968 0.05341 0.11909 0.05781 0.10955 0.05711 C 0.09774 0.05457 0.08628 0.05133 0.07465 0.04879 C 0.07048 0.04648 0.06562 0.04555 0.06198 0.04231 C 0.0585 0.03931 0.0559 0.03492 0.05243 0.03191 C 0.04826 0.02312 0.04583 0.01734 0.03819 0.01064 C 0.03507 0.00786 0.02864 0.00231 0.02864 0.00255 C 0.02552 0.0044 0.02118 0.00486 0.01909 0.00856 C 0.01632 0.01295 0.01701 0.01966 0.01597 0.02544 C 0.01545 0.02821 0.01493 0.03122 0.01423 0.03399 C 0.01371 0.03607 0.01111 0.03931 0.01267 0.04023 C 0.0151 0.04185 0.01805 0.03885 0.02066 0.03792 C 0.02587 0.02012 0.0368 -0.00162 0.0493 -0.01248 C 0.06302 -0.00878 0.06302 0.00301 0.0493 0.02127 C 0.04531 0.02636 0.03889 0.02775 0.03333 0.0296 C 0.0217 0.03307 -0.01736 0.037 -0.02535 0.03792 C -0.05035 0.03468 -0.07604 0.04555 -0.08403 0.01272 C -0.08351 0.00208 -0.08542 -0.00901 -0.08264 -0.01896 C -0.07865 -0.03144 -0.06059 -0.04809 -0.05243 -0.05479 C -0.0257 -0.07676 -0.00886 -0.07815 0.02066 -0.08647 C 0.02916 -0.083 0.03889 -0.083 0.046 -0.07607 C 0.04948 -0.0726 0.04913 -0.06497 0.0493 -0.05919 C 0.04982 -0.0326 0.04809 0.03122 0.04288 0.06151 C 0.03975 0.07954 0.03281 0.09619 0.03021 0.11422 C 0.02847 0.12532 0.03524 0.09226 0.03975 0.08255 C 0.06111 0.03769 0.08489 -0.00532 0.10798 -0.04855 C 0.1434 -0.11468 0.14618 -0.11514 0.19045 -0.18173 C 0.20243 -0.2 0.19878 -0.1963 0.21111 -0.20277 C 0.22621 -0.17479 0.21597 -0.1993 0.22066 -0.14797 C 0.22257 -0.12601 0.22587 -0.10427 0.22864 -0.08231 C 0.22968 -0.03792 0.23229 0.00625 0.23159 0.05087 C 0.23125 0.10752 0.2618 0.23122 0.20798 0.26636 C 0.14514 0.24971 0.18055 0.26521 0.10798 0.20948 C 0.06527 0.17688 0.01805 0.14497 -0.01424 0.09318 C -0.03455 0.06058 -0.03473 0.04994 -0.04601 0.01064 C -0.02084 -0.08878 0.04878 -0.13873 0.12066 -0.16485 C 0.13871 -0.16347 0.15694 -0.16508 0.17448 -0.16046 C 0.26232 -0.1378 0.30607 0.02914 0.33021 0.12486 C 0.33541 0.19815 0.34027 0.237 0.33177 0.31931 C 0.32986 0.33804 0.32205 0.35515 0.3158 0.37226 C 0.27812 0.47769 0.21215 0.51191 0.12847 0.51584 C 0.05989 0.50914 0.02847 0.52601 -0.02066 0.47353 C -0.03542 0.45804 -0.04601 0.437 -0.05886 0.41873 C -0.10018 0.27099 -0.04115 0.08833 0.05712 0.0044 C 0.09652 -0.02936 0.12083 -0.02867 0.16666 -0.04 C 0.20451 -0.03445 0.24357 -0.03445 0.2809 -0.02312 C 0.33142 -0.00786 0.37048 0.05041 0.38732 0.11191 C 0.38854 0.13665 0.39149 0.16 0.38402 0.18405 C 0.34913 0.30151 0.246 0.37942 0.1585 0.4081 C 0.13385 0.41619 0.10798 0.41781 0.08246 0.42266 C 0.03073 0.41942 -0.02136 0.42104 -0.07292 0.41226 C -0.17674 0.39468 -0.27223 0.30151 -0.33177 0.19237 C -0.34254 0.14775 -0.34966 0.13434 -0.34601 0.08648 C -0.34115 0.02035 -0.31163 -0.03769 -0.27778 -0.08439 C -0.21875 -0.16578 -0.14566 -0.22705 -0.06823 -0.2726 C -0.04254 -0.28763 -0.01598 -0.30081 0.01111 -0.31075 C 0.02864 -0.31722 0.04705 -0.31769 0.0651 -0.32115 C 0.10052 -0.31907 0.14826 -0.33387 0.17152 -0.2874 C 0.17534 -0.27953 0.17777 -0.27052 0.1809 -0.26196 C 0.21146 -0.08439 0.21232 0.12671 0.08889 0.24116 C 0.08246 0.24694 0.03559 0.27977 0.02708 0.28347 C 0.01232 0.28994 -0.01302 0.29064 -0.02848 0.29179 C -0.04271 0.28971 -0.05747 0.29018 -0.07136 0.28555 C -0.10538 0.27445 -0.12952 0.23353 -0.15712 0.20509 C -0.21354 0.14682 -0.25348 0.08139 -0.26823 -0.0104 C -0.26927 -0.02451 -0.27223 -0.03861 -0.27136 -0.05271 C -0.26615 -0.14451 -0.19844 -0.22821 -0.14757 -0.27907 C -0.07379 -0.35237 3.05556E-6 -0.38266 0.08889 -0.42266 C 0.18472 -0.46612 0.27343 -0.49133 0.37465 -0.5052 C 0.45243 -0.49803 0.57482 -0.48971 0.62066 -0.3889 C 0.62656 -0.36254 0.6309 -0.33572 0.63489 -0.30844 C 0.63698 -0.24693 0.65139 -0.15352 0.62708 -0.09711 C 0.60434 -0.04439 0.53923 -0.01734 0.50312 -0.00208 C 0.38524 0.04786 0.27343 0.09873 0.15069 0.12278 C 0.12448 0.12139 0.09774 0.12324 0.07152 0.11838 C 0.05416 0.11515 0.00764 0.08347 -0.00469 0.07399 C -0.08438 0.01295 -0.15278 -0.07098 -0.17778 -0.19006 C -0.17518 -0.21549 -0.17552 -0.24185 -0.16979 -0.26659 C -0.16667 -0.2793 -0.1224 -0.33017 -0.12066 -0.33179 C -0.05486 -0.38751 0.0401 -0.41063 0.11597 -0.41849 C 0.18646 -0.41526 0.36823 -0.44647 0.42534 -0.32555 C 0.44132 -0.29179 0.44427 -0.27098 0.45243 -0.23445 C 0.4533 -0.20508 0.45625 -0.15815 0.45087 -0.12878 C 0.42517 0.0111 0.36701 0.14243 0.2842 0.23677 C 0.26128 0.26289 0.16458 0.37734 0.12534 0.41018 C 0.07708 0.45064 0.01007 0.48717 -0.04288 0.51168 C -0.10782 0.54174 -0.11875 0.54127 -0.18247 0.55607 C -0.19723 0.55538 -0.21233 0.55769 -0.22691 0.55399 C -0.26285 0.54497 -0.27344 0.51885 -0.28889 0.48 C -0.30625 0.37457 -0.30556 0.28509 -0.30157 0.17341 C -0.30018 0.13549 -0.29045 0.10405 -0.27934 0.06983 C -0.27257 0.04856 -0.25 -0.01225 -0.23959 -0.02959 C -0.15938 -0.16323 -0.01233 -0.22659 0.10955 -0.24925 C 0.13837 -0.25456 0.16753 -0.25503 0.1967 -0.2578 C 0.24149 -0.2541 0.31284 -0.25248 0.35555 -0.23237 C 0.39166 -0.21526 0.45868 -0.16485 0.45868 -0.16462 C 0.48802 -0.11884 0.49965 -0.10705 0.50955 -0.04855 C 0.51024 -0.02982 0.51284 0.01226 0.50955 0.03191 C 0.48507 0.17549 0.40069 0.30058 0.30156 0.36162 C 0.25 0.3933 0.19861 0.40162 0.14288 0.40601 C 0.10746 0.40255 0.0717 0.40162 0.03646 0.39538 C -0.03177 0.38312 -0.09966 0.32601 -0.15712 0.28347 C -0.22379 0.23399 -0.28212 0.16994 -0.3191 0.08047 C -0.32101 0.06081 -0.325 0.03468 -0.32066 0.0148 C -0.31146 -0.02844 -0.25591 -0.10266 -0.22379 -0.12462 C -0.12587 -0.19167 -0.03872 -0.21965 0.06979 -0.23676 C 0.10139 -0.24185 0.13333 -0.24508 0.1651 -0.24925 C 0.24948 -0.24185 0.3618 -0.25641 0.43819 -0.18589 C 0.45225 -0.12925 0.44149 -0.06705 0.41753 -0.01688 C 0.39652 0.02705 0.37257 0.06821 0.3493 0.11006 C 0.29896 0.20023 0.21996 0.3244 0.13177 0.33203 C 0.11597 0.32994 0.09965 0.33064 0.0842 0.32555 C 0.06232 0.31792 -0.00087 0.25503 -0.00469 0.25156 C -0.06302 0.19838 -0.09445 0.12486 -0.11268 0.03792 C -0.12223 -0.09063 -0.06684 -0.20925 0.01423 -0.27676 C 0.0434 -0.30127 0.08194 -0.29965 0.11423 -0.30219 C 0.15243 -0.29942 0.1908 -0.30034 0.22864 -0.29364 C 0.29062 -0.28254 0.3408 -0.23052 0.38576 -0.17757 C 0.39392 -0.14058 0.39722 -0.10821 0.4 -0.06959 C 0.39583 -0.03468 0.39791 -0.02936 0.38576 -2.71676E-6 C 0.37205 0.03307 0.35087 0.08093 0.32691 0.10359 C 0.2533 0.17434 0.15902 0.18821 0.07152 0.19468 C -0.00747 0.19122 -0.03768 0.19954 -0.09844 0.1459 C -0.12188 0.09804 -0.10521 0.02544 -0.08594 -0.02104 C -0.0474 -0.11237 0.03455 -0.17873 0.10955 -0.20069 C 0.13507 -0.20832 0.15972 -0.20786 0.18559 -0.20925 C 0.19739 -0.20716 0.20902 -0.2067 0.22066 -0.20277 C 0.24253 -0.19537 0.25468 -0.17641 0.26979 -0.1563 C 0.27552 -0.1126 0.27587 -0.12208 0.26823 -0.05688 C 0.26024 0.0111 0.19583 0.10844 0.14288 0.11838 C 0.12534 0.11769 0.10781 0.11977 0.09027 0.1163 C 0.08194 0.11468 0.07448 0.10775 0.06649 0.10359 C 0.03975 0.08833 0.02152 0.06382 0.01111 0.02752 C 0.00885 -0.00208 0.00659 -0.01572 0.01597 -0.05063 C 0.01875 -0.06104 0.02621 -0.06774 0.03177 -0.07607 C 0.05191 -0.10612 0.07795 -0.11098 0.10642 -0.11838 C 0.13993 -0.11214 0.14392 -0.12115 0.15555 -0.08439 C 0.16753 -0.00277 0.12066 0.037 0.07465 0.07399 C 0.05052 0.09318 0.02534 0.11561 -0.00313 0.1207 C -0.00955 0.12 -0.01615 0.12116 -0.02223 0.11838 C -0.02466 0.11723 -0.0257 0.11307 -0.02691 0.11006 C -0.03056 0.10035 -0.03264 0.08648 -0.0349 0.07607 C -0.03229 0.05873 -0.03282 0.03954 -0.02691 0.02336 C -0.02466 0.01711 -0.01788 0.01503 -0.01285 0.0148 C 0.00156 0.01434 0.01597 0.01919 0.03021 0.02127 C 0.0408 0.03052 0.04514 0.03006 0.04757 0.04671 C 0.04236 0.07422 0.00347 0.07168 -0.00174 0.0444 C -0.00243 0.04879 -0.00452 0.06821 -0.00955 0.07191 C -0.01146 0.07307 -0.01372 0.07052 -0.0158 0.06983 C -0.0191 0.06359 -0.02205 0.06012 -0.02379 0.05295 C -0.01858 0.04231 -0.01424 0.04532 -0.00625 0.04023 L 0.00937 -2.71676E-6 " pathEditMode="relative" rAng="0" ptsTypes="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62" y="-403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01_013_bluept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Arial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01_013_bluept</Template>
  <TotalTime>105</TotalTime>
  <Words>80</Words>
  <Application>Microsoft Office PowerPoint</Application>
  <PresentationFormat>화면 슬라이드 쇼(4:3)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굴림</vt:lpstr>
      <vt:lpstr>Arial</vt:lpstr>
      <vt:lpstr>HY견고딕</vt:lpstr>
      <vt:lpstr>01_013_bluept</vt:lpstr>
      <vt:lpstr>ㅊㅈㄷ ㅎㄹㄱ</vt:lpstr>
      <vt:lpstr>     초전도 한류기란 무엇인가?</vt:lpstr>
      <vt:lpstr>     초전도체</vt:lpstr>
      <vt:lpstr>     초전도 한류기의 동작 원리</vt:lpstr>
      <vt:lpstr>     초전도 한류기의 종류</vt:lpstr>
      <vt:lpstr>     전망</vt:lpstr>
      <vt:lpstr>PowerPoint 프레젠테이션</vt:lpstr>
    </vt:vector>
  </TitlesOfParts>
  <Manager>bluept</Manager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com07</dc:creator>
  <dc:description>상업적 용도 및 무단 무단게재 및 배포 재가공은 금지이며 법적인 처벌을 받을 수 있습니다</dc:description>
  <cp:lastModifiedBy>com07</cp:lastModifiedBy>
  <cp:revision>8</cp:revision>
  <dcterms:created xsi:type="dcterms:W3CDTF">2017-05-23T00:00:02Z</dcterms:created>
  <dcterms:modified xsi:type="dcterms:W3CDTF">2017-05-23T01:45:42Z</dcterms:modified>
</cp:coreProperties>
</file>