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81" r:id="rId2"/>
    <p:sldId id="283" r:id="rId3"/>
    <p:sldId id="296" r:id="rId4"/>
    <p:sldId id="289" r:id="rId5"/>
    <p:sldId id="297" r:id="rId6"/>
    <p:sldId id="279" r:id="rId7"/>
    <p:sldId id="274" r:id="rId8"/>
    <p:sldId id="298" r:id="rId9"/>
    <p:sldId id="299" r:id="rId10"/>
    <p:sldId id="300" r:id="rId11"/>
    <p:sldId id="257" r:id="rId12"/>
  </p:sldIdLst>
  <p:sldSz cx="9144000" cy="5715000" type="screen16x10"/>
  <p:notesSz cx="6858000" cy="9144000"/>
  <p:embeddedFontLst>
    <p:embeddedFont>
      <p:font typeface="나눔바른고딕" charset="-127"/>
      <p:regular r:id="rId14"/>
      <p:bold r:id="rId15"/>
    </p:embeddedFont>
    <p:embeddedFont>
      <p:font typeface="맑은 고딕" pitchFamily="50" charset="-127"/>
      <p:regular r:id="rId16"/>
      <p:bold r:id="rId17"/>
    </p:embeddedFont>
    <p:embeddedFont>
      <p:font typeface="HY견고딕" pitchFamily="18" charset="-127"/>
      <p:regular r:id="rId18"/>
    </p:embeddedFont>
    <p:embeddedFont>
      <p:font typeface="나눔명조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0F1A"/>
    <a:srgbClr val="9D0101"/>
    <a:srgbClr val="46464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774" y="-7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D001FB-B62A-4135-B275-D23613C0B9E3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66A97A0-23DE-4E85-AE39-624BC624F15D}">
      <dgm:prSet phldrT="[텍스트]" custT="1"/>
      <dgm:spPr>
        <a:solidFill>
          <a:srgbClr val="808080"/>
        </a:solidFill>
      </dgm:spPr>
      <dgm:t>
        <a:bodyPr/>
        <a:lstStyle/>
        <a:p>
          <a:pPr latinLnBrk="1"/>
          <a:r>
            <a:rPr lang="en-US" altLang="ko-KR" sz="2000" b="1" dirty="0" smtClean="0">
              <a:latin typeface="나눔바른고딕OTF Light" pitchFamily="50" charset="-127"/>
              <a:ea typeface="나눔바른고딕OTF Light" pitchFamily="50" charset="-127"/>
            </a:rPr>
            <a:t>-</a:t>
          </a:r>
          <a:r>
            <a:rPr lang="ko-KR" altLang="en-US" sz="2000" b="1" dirty="0" smtClean="0">
              <a:latin typeface="나눔바른고딕OTF Light" pitchFamily="50" charset="-127"/>
              <a:ea typeface="나눔바른고딕OTF Light" pitchFamily="50" charset="-127"/>
            </a:rPr>
            <a:t>경제적 요인</a:t>
          </a:r>
          <a:endParaRPr lang="ko-KR" altLang="en-US" sz="2000" b="1" dirty="0">
            <a:latin typeface="나눔바른고딕OTF Light" pitchFamily="50" charset="-127"/>
            <a:ea typeface="나눔바른고딕OTF Light" pitchFamily="50" charset="-127"/>
          </a:endParaRPr>
        </a:p>
      </dgm:t>
    </dgm:pt>
    <dgm:pt modelId="{BA86BC75-35F1-42B3-BEDF-734461CA36F2}" type="parTrans" cxnId="{11C165F9-3108-493E-97A9-88AAE1DA2C76}">
      <dgm:prSet/>
      <dgm:spPr/>
      <dgm:t>
        <a:bodyPr/>
        <a:lstStyle/>
        <a:p>
          <a:pPr latinLnBrk="1"/>
          <a:endParaRPr lang="ko-KR" altLang="en-US"/>
        </a:p>
      </dgm:t>
    </dgm:pt>
    <dgm:pt modelId="{3F4E43CC-47ED-4102-B7C3-B5619C100F33}" type="sibTrans" cxnId="{11C165F9-3108-493E-97A9-88AAE1DA2C76}">
      <dgm:prSet/>
      <dgm:spPr/>
      <dgm:t>
        <a:bodyPr/>
        <a:lstStyle/>
        <a:p>
          <a:pPr latinLnBrk="1"/>
          <a:endParaRPr lang="ko-KR" altLang="en-US"/>
        </a:p>
      </dgm:t>
    </dgm:pt>
    <dgm:pt modelId="{2D829236-EC3A-4E07-8406-BD1AE7F1AA2F}">
      <dgm:prSet phldrT="[텍스트]" custT="1"/>
      <dgm:spPr>
        <a:solidFill>
          <a:srgbClr val="9D0101"/>
        </a:solidFill>
      </dgm:spPr>
      <dgm:t>
        <a:bodyPr/>
        <a:lstStyle/>
        <a:p>
          <a:pPr latinLnBrk="1"/>
          <a:r>
            <a:rPr lang="en-US" altLang="ko-KR" sz="1000" b="0" dirty="0" smtClean="0">
              <a:latin typeface="나눔바른고딕OTF Light" pitchFamily="50" charset="-127"/>
              <a:ea typeface="나눔바른고딕OTF Light" pitchFamily="50" charset="-127"/>
            </a:rPr>
            <a:t>-</a:t>
          </a:r>
          <a:r>
            <a:rPr lang="ko-KR" altLang="en-US" sz="1000" b="0" dirty="0" smtClean="0">
              <a:latin typeface="나눔바른고딕OTF Light" pitchFamily="50" charset="-127"/>
              <a:ea typeface="나눔바른고딕OTF Light" pitchFamily="50" charset="-127"/>
            </a:rPr>
            <a:t>계통 전력 연계</a:t>
          </a:r>
          <a:endParaRPr lang="en-US" altLang="ko-KR" sz="1000" b="0" dirty="0" smtClean="0">
            <a:latin typeface="나눔바른고딕OTF Light" pitchFamily="50" charset="-127"/>
            <a:ea typeface="나눔바른고딕OTF Light" pitchFamily="50" charset="-127"/>
          </a:endParaRPr>
        </a:p>
        <a:p>
          <a:pPr latinLnBrk="1"/>
          <a:r>
            <a:rPr lang="en-US" altLang="ko-KR" sz="1000" b="0" dirty="0" smtClean="0">
              <a:latin typeface="나눔바른고딕OTF Light" pitchFamily="50" charset="-127"/>
              <a:ea typeface="나눔바른고딕OTF Light" pitchFamily="50" charset="-127"/>
            </a:rPr>
            <a:t>-</a:t>
          </a:r>
          <a:r>
            <a:rPr lang="ko-KR" altLang="en-US" sz="1000" b="0" dirty="0" smtClean="0">
              <a:latin typeface="나눔바른고딕OTF Light" pitchFamily="50" charset="-127"/>
              <a:ea typeface="나눔바른고딕OTF Light" pitchFamily="50" charset="-127"/>
            </a:rPr>
            <a:t>신속한 계통 제어</a:t>
          </a:r>
          <a:endParaRPr lang="en-US" altLang="ko-KR" sz="1000" b="0" dirty="0" smtClean="0">
            <a:latin typeface="나눔바른고딕OTF Light" pitchFamily="50" charset="-127"/>
            <a:ea typeface="나눔바른고딕OTF Light" pitchFamily="50" charset="-127"/>
          </a:endParaRPr>
        </a:p>
        <a:p>
          <a:pPr latinLnBrk="1"/>
          <a:r>
            <a:rPr lang="en-US" altLang="ko-KR" sz="1000" b="0" dirty="0" smtClean="0">
              <a:latin typeface="나눔바른고딕OTF Light" pitchFamily="50" charset="-127"/>
              <a:ea typeface="나눔바른고딕OTF Light" pitchFamily="50" charset="-127"/>
            </a:rPr>
            <a:t>-</a:t>
          </a:r>
          <a:r>
            <a:rPr lang="ko-KR" altLang="en-US" sz="1000" b="0" dirty="0" err="1" smtClean="0">
              <a:latin typeface="나눔바른고딕OTF Light" pitchFamily="50" charset="-127"/>
              <a:ea typeface="나눔바른고딕OTF Light" pitchFamily="50" charset="-127"/>
            </a:rPr>
            <a:t>역률의</a:t>
          </a:r>
          <a:r>
            <a:rPr lang="ko-KR" altLang="en-US" sz="1000" b="0" dirty="0" smtClean="0">
              <a:latin typeface="나눔바른고딕OTF Light" pitchFamily="50" charset="-127"/>
              <a:ea typeface="나눔바른고딕OTF Light" pitchFamily="50" charset="-127"/>
            </a:rPr>
            <a:t> 개선</a:t>
          </a:r>
          <a:endParaRPr lang="en-US" altLang="ko-KR" sz="1000" b="0" dirty="0" smtClean="0">
            <a:latin typeface="나눔바른고딕OTF Light" pitchFamily="50" charset="-127"/>
            <a:ea typeface="나눔바른고딕OTF Light" pitchFamily="50" charset="-127"/>
          </a:endParaRPr>
        </a:p>
      </dgm:t>
    </dgm:pt>
    <dgm:pt modelId="{C79F4F9A-5E7D-4998-9290-9ABA57CEA3D3}" type="parTrans" cxnId="{7FE273CF-1EA6-4933-9C5C-FDB0CACFAFB7}">
      <dgm:prSet/>
      <dgm:spPr/>
      <dgm:t>
        <a:bodyPr/>
        <a:lstStyle/>
        <a:p>
          <a:pPr latinLnBrk="1"/>
          <a:endParaRPr lang="ko-KR" altLang="en-US"/>
        </a:p>
      </dgm:t>
    </dgm:pt>
    <dgm:pt modelId="{504204C8-4E40-471B-8D21-147CC72AD69C}" type="sibTrans" cxnId="{7FE273CF-1EA6-4933-9C5C-FDB0CACFAFB7}">
      <dgm:prSet/>
      <dgm:spPr/>
      <dgm:t>
        <a:bodyPr/>
        <a:lstStyle/>
        <a:p>
          <a:pPr latinLnBrk="1"/>
          <a:endParaRPr lang="ko-KR" altLang="en-US"/>
        </a:p>
      </dgm:t>
    </dgm:pt>
    <dgm:pt modelId="{78E184A2-5809-4190-81CE-30806F7E74A3}">
      <dgm:prSet phldrT="[텍스트]" custT="1"/>
      <dgm:spPr>
        <a:solidFill>
          <a:srgbClr val="E00F1A"/>
        </a:solidFill>
      </dgm:spPr>
      <dgm:t>
        <a:bodyPr/>
        <a:lstStyle/>
        <a:p>
          <a:pPr latinLnBrk="1"/>
          <a:r>
            <a:rPr lang="en-US" altLang="ko-KR" sz="1000" dirty="0" smtClean="0">
              <a:latin typeface="나눔바른고딕OTF Light" pitchFamily="50" charset="-127"/>
              <a:ea typeface="나눔바른고딕OTF Light" pitchFamily="50" charset="-127"/>
            </a:rPr>
            <a:t>-</a:t>
          </a:r>
          <a:r>
            <a:rPr lang="ko-KR" altLang="en-US" sz="1000" dirty="0" smtClean="0">
              <a:latin typeface="나눔바른고딕OTF Light" pitchFamily="50" charset="-127"/>
              <a:ea typeface="나눔바른고딕OTF Light" pitchFamily="50" charset="-127"/>
            </a:rPr>
            <a:t>낮은 투자비</a:t>
          </a:r>
          <a:endParaRPr lang="en-US" altLang="ko-KR" sz="1000" dirty="0" smtClean="0">
            <a:latin typeface="나눔바른고딕OTF Light" pitchFamily="50" charset="-127"/>
            <a:ea typeface="나눔바른고딕OTF Light" pitchFamily="50" charset="-127"/>
          </a:endParaRPr>
        </a:p>
        <a:p>
          <a:pPr latinLnBrk="1"/>
          <a:r>
            <a:rPr lang="en-US" altLang="ko-KR" sz="1000" dirty="0" smtClean="0">
              <a:latin typeface="나눔바른고딕OTF Light" pitchFamily="50" charset="-127"/>
              <a:ea typeface="나눔바른고딕OTF Light" pitchFamily="50" charset="-127"/>
            </a:rPr>
            <a:t>-</a:t>
          </a:r>
          <a:r>
            <a:rPr lang="ko-KR" altLang="en-US" sz="1000" dirty="0" smtClean="0">
              <a:latin typeface="나눔바른고딕OTF Light" pitchFamily="50" charset="-127"/>
              <a:ea typeface="나눔바른고딕OTF Light" pitchFamily="50" charset="-127"/>
            </a:rPr>
            <a:t>낮은 전력 손실</a:t>
          </a:r>
          <a:endParaRPr lang="en-US" altLang="ko-KR" sz="1000" dirty="0" smtClean="0">
            <a:latin typeface="나눔바른고딕OTF Light" pitchFamily="50" charset="-127"/>
            <a:ea typeface="나눔바른고딕OTF Light" pitchFamily="50" charset="-127"/>
          </a:endParaRPr>
        </a:p>
      </dgm:t>
    </dgm:pt>
    <dgm:pt modelId="{F3BDB8E3-2DD9-4757-8063-AC3F5F158BFE}" type="sibTrans" cxnId="{F7A9818B-1273-47E9-A464-2FDCAF6098C9}">
      <dgm:prSet/>
      <dgm:spPr/>
      <dgm:t>
        <a:bodyPr/>
        <a:lstStyle/>
        <a:p>
          <a:pPr latinLnBrk="1"/>
          <a:endParaRPr lang="ko-KR" altLang="en-US"/>
        </a:p>
      </dgm:t>
    </dgm:pt>
    <dgm:pt modelId="{E6A0C809-0ED5-47CB-A721-EBD2282D5C19}" type="parTrans" cxnId="{F7A9818B-1273-47E9-A464-2FDCAF6098C9}">
      <dgm:prSet/>
      <dgm:spPr/>
      <dgm:t>
        <a:bodyPr/>
        <a:lstStyle/>
        <a:p>
          <a:pPr latinLnBrk="1"/>
          <a:endParaRPr lang="ko-KR" altLang="en-US"/>
        </a:p>
      </dgm:t>
    </dgm:pt>
    <dgm:pt modelId="{33208490-EFCA-41EA-837F-94A17EF1BC34}">
      <dgm:prSet phldrT="[텍스트]" custT="1"/>
      <dgm:spPr>
        <a:solidFill>
          <a:srgbClr val="E00F1A"/>
        </a:solidFill>
      </dgm:spPr>
      <dgm:t>
        <a:bodyPr/>
        <a:lstStyle/>
        <a:p>
          <a:pPr latinLnBrk="1"/>
          <a:r>
            <a:rPr lang="en-US" altLang="ko-KR" sz="2000" b="1" dirty="0" smtClean="0">
              <a:latin typeface="나눔바른고딕OTF Light" pitchFamily="50" charset="-127"/>
              <a:ea typeface="나눔바른고딕OTF Light" pitchFamily="50" charset="-127"/>
            </a:rPr>
            <a:t>-</a:t>
          </a:r>
          <a:r>
            <a:rPr lang="ko-KR" altLang="en-US" sz="2000" b="1" dirty="0" smtClean="0">
              <a:latin typeface="나눔바른고딕OTF Light" pitchFamily="50" charset="-127"/>
              <a:ea typeface="나눔바른고딕OTF Light" pitchFamily="50" charset="-127"/>
            </a:rPr>
            <a:t>기술적 요인</a:t>
          </a:r>
          <a:endParaRPr lang="ko-KR" altLang="en-US" sz="2000" b="1" dirty="0">
            <a:latin typeface="나눔바른고딕OTF Light" pitchFamily="50" charset="-127"/>
            <a:ea typeface="나눔바른고딕OTF Light" pitchFamily="50" charset="-127"/>
          </a:endParaRPr>
        </a:p>
      </dgm:t>
    </dgm:pt>
    <dgm:pt modelId="{6687C338-B77F-4FCC-80D4-BAA1702CFD15}" type="parTrans" cxnId="{5EE9FC5B-CA83-4DF1-A1C0-7C550C9F586F}">
      <dgm:prSet/>
      <dgm:spPr/>
      <dgm:t>
        <a:bodyPr/>
        <a:lstStyle/>
        <a:p>
          <a:pPr latinLnBrk="1"/>
          <a:endParaRPr lang="ko-KR" altLang="en-US"/>
        </a:p>
      </dgm:t>
    </dgm:pt>
    <dgm:pt modelId="{DC3F478C-543C-4D52-BD1C-70F4E3A07DDD}" type="sibTrans" cxnId="{5EE9FC5B-CA83-4DF1-A1C0-7C550C9F586F}">
      <dgm:prSet/>
      <dgm:spPr/>
      <dgm:t>
        <a:bodyPr/>
        <a:lstStyle/>
        <a:p>
          <a:pPr latinLnBrk="1"/>
          <a:endParaRPr lang="ko-KR" altLang="en-US"/>
        </a:p>
      </dgm:t>
    </dgm:pt>
    <dgm:pt modelId="{48D272C2-16EA-4242-BBBB-A2FAF818F858}" type="pres">
      <dgm:prSet presAssocID="{81D001FB-B62A-4135-B275-D23613C0B9E3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38AEAB-773D-4405-9DE8-12D183BE86CE}" type="pres">
      <dgm:prSet presAssocID="{81D001FB-B62A-4135-B275-D23613C0B9E3}" presName="diamond" presStyleLbl="bgShp" presStyleIdx="0" presStyleCnt="1" custLinFactNeighborX="-482"/>
      <dgm:spPr>
        <a:solidFill>
          <a:schemeClr val="bg1">
            <a:lumMod val="85000"/>
          </a:schemeClr>
        </a:solidFill>
        <a:ln>
          <a:noFill/>
        </a:ln>
      </dgm:spPr>
    </dgm:pt>
    <dgm:pt modelId="{FC2CD363-46AA-4D27-9A5E-2507E46E5210}" type="pres">
      <dgm:prSet presAssocID="{81D001FB-B62A-4135-B275-D23613C0B9E3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09863F-0D32-46D6-AF6D-3C7E5F52AB77}" type="pres">
      <dgm:prSet presAssocID="{81D001FB-B62A-4135-B275-D23613C0B9E3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4A7556-C4EE-4E66-82B8-A80C7C9ABC49}" type="pres">
      <dgm:prSet presAssocID="{81D001FB-B62A-4135-B275-D23613C0B9E3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7E0DA7-8728-40B0-99C2-A67B1165FB03}" type="pres">
      <dgm:prSet presAssocID="{81D001FB-B62A-4135-B275-D23613C0B9E3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1C165F9-3108-493E-97A9-88AAE1DA2C76}" srcId="{81D001FB-B62A-4135-B275-D23613C0B9E3}" destId="{966A97A0-23DE-4E85-AE39-624BC624F15D}" srcOrd="0" destOrd="0" parTransId="{BA86BC75-35F1-42B3-BEDF-734461CA36F2}" sibTransId="{3F4E43CC-47ED-4102-B7C3-B5619C100F33}"/>
    <dgm:cxn modelId="{4E235E2E-6953-4D27-9873-02F6A724BD64}" type="presOf" srcId="{2D829236-EC3A-4E07-8406-BD1AE7F1AA2F}" destId="{CB7E0DA7-8728-40B0-99C2-A67B1165FB03}" srcOrd="0" destOrd="0" presId="urn:microsoft.com/office/officeart/2005/8/layout/matrix3"/>
    <dgm:cxn modelId="{5EE9FC5B-CA83-4DF1-A1C0-7C550C9F586F}" srcId="{81D001FB-B62A-4135-B275-D23613C0B9E3}" destId="{33208490-EFCA-41EA-837F-94A17EF1BC34}" srcOrd="2" destOrd="0" parTransId="{6687C338-B77F-4FCC-80D4-BAA1702CFD15}" sibTransId="{DC3F478C-543C-4D52-BD1C-70F4E3A07DDD}"/>
    <dgm:cxn modelId="{FB71B1D7-6D2E-4207-B382-D942D7E64F63}" type="presOf" srcId="{81D001FB-B62A-4135-B275-D23613C0B9E3}" destId="{48D272C2-16EA-4242-BBBB-A2FAF818F858}" srcOrd="0" destOrd="0" presId="urn:microsoft.com/office/officeart/2005/8/layout/matrix3"/>
    <dgm:cxn modelId="{88C3049B-0546-45D2-949B-93EF98402678}" type="presOf" srcId="{966A97A0-23DE-4E85-AE39-624BC624F15D}" destId="{FC2CD363-46AA-4D27-9A5E-2507E46E5210}" srcOrd="0" destOrd="0" presId="urn:microsoft.com/office/officeart/2005/8/layout/matrix3"/>
    <dgm:cxn modelId="{22F2D6D6-2818-4A65-9FCF-3646B37F5A8A}" type="presOf" srcId="{33208490-EFCA-41EA-837F-94A17EF1BC34}" destId="{7E4A7556-C4EE-4E66-82B8-A80C7C9ABC49}" srcOrd="0" destOrd="0" presId="urn:microsoft.com/office/officeart/2005/8/layout/matrix3"/>
    <dgm:cxn modelId="{F7A9818B-1273-47E9-A464-2FDCAF6098C9}" srcId="{81D001FB-B62A-4135-B275-D23613C0B9E3}" destId="{78E184A2-5809-4190-81CE-30806F7E74A3}" srcOrd="1" destOrd="0" parTransId="{E6A0C809-0ED5-47CB-A721-EBD2282D5C19}" sibTransId="{F3BDB8E3-2DD9-4757-8063-AC3F5F158BFE}"/>
    <dgm:cxn modelId="{B8941DB2-3B95-450B-A471-72B0CB089FDD}" type="presOf" srcId="{78E184A2-5809-4190-81CE-30806F7E74A3}" destId="{1D09863F-0D32-46D6-AF6D-3C7E5F52AB77}" srcOrd="0" destOrd="0" presId="urn:microsoft.com/office/officeart/2005/8/layout/matrix3"/>
    <dgm:cxn modelId="{7FE273CF-1EA6-4933-9C5C-FDB0CACFAFB7}" srcId="{81D001FB-B62A-4135-B275-D23613C0B9E3}" destId="{2D829236-EC3A-4E07-8406-BD1AE7F1AA2F}" srcOrd="3" destOrd="0" parTransId="{C79F4F9A-5E7D-4998-9290-9ABA57CEA3D3}" sibTransId="{504204C8-4E40-471B-8D21-147CC72AD69C}"/>
    <dgm:cxn modelId="{1A46DC79-3E83-4DF9-8FE0-EC81477FED01}" type="presParOf" srcId="{48D272C2-16EA-4242-BBBB-A2FAF818F858}" destId="{7538AEAB-773D-4405-9DE8-12D183BE86CE}" srcOrd="0" destOrd="0" presId="urn:microsoft.com/office/officeart/2005/8/layout/matrix3"/>
    <dgm:cxn modelId="{8EF61762-1F57-454F-8D8A-EC995A52DDC3}" type="presParOf" srcId="{48D272C2-16EA-4242-BBBB-A2FAF818F858}" destId="{FC2CD363-46AA-4D27-9A5E-2507E46E5210}" srcOrd="1" destOrd="0" presId="urn:microsoft.com/office/officeart/2005/8/layout/matrix3"/>
    <dgm:cxn modelId="{83FD3473-498E-4AE7-9A2A-1725426701AE}" type="presParOf" srcId="{48D272C2-16EA-4242-BBBB-A2FAF818F858}" destId="{1D09863F-0D32-46D6-AF6D-3C7E5F52AB77}" srcOrd="2" destOrd="0" presId="urn:microsoft.com/office/officeart/2005/8/layout/matrix3"/>
    <dgm:cxn modelId="{718415F5-0460-4453-B9EB-81D0FF106531}" type="presParOf" srcId="{48D272C2-16EA-4242-BBBB-A2FAF818F858}" destId="{7E4A7556-C4EE-4E66-82B8-A80C7C9ABC49}" srcOrd="3" destOrd="0" presId="urn:microsoft.com/office/officeart/2005/8/layout/matrix3"/>
    <dgm:cxn modelId="{8FFA15C7-105A-4F83-8459-5EA7651834FE}" type="presParOf" srcId="{48D272C2-16EA-4242-BBBB-A2FAF818F858}" destId="{CB7E0DA7-8728-40B0-99C2-A67B1165FB0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2BB405-1534-4333-8AE7-BC60F43ED8C5}" type="doc">
      <dgm:prSet loTypeId="urn:microsoft.com/office/officeart/2005/8/layout/hList6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pPr latinLnBrk="1"/>
          <a:endParaRPr lang="ko-KR" altLang="en-US"/>
        </a:p>
      </dgm:t>
    </dgm:pt>
    <dgm:pt modelId="{759055F5-2527-4B50-BFE8-90D309F73EDA}">
      <dgm:prSet phldrT="[텍스트]" custT="1"/>
      <dgm:spPr>
        <a:solidFill>
          <a:srgbClr val="808080"/>
        </a:solidFill>
      </dgm:spPr>
      <dgm:t>
        <a:bodyPr/>
        <a:lstStyle/>
        <a:p>
          <a:pPr latinLnBrk="1"/>
          <a:r>
            <a:rPr lang="ko-KR" altLang="en-US" sz="1800" b="1" dirty="0" smtClean="0">
              <a:latin typeface="나눔바른고딕OTF Light" pitchFamily="50" charset="-127"/>
              <a:ea typeface="나눔바른고딕OTF Light" pitchFamily="50" charset="-127"/>
            </a:rPr>
            <a:t>계통 전력 연계</a:t>
          </a:r>
          <a:endParaRPr lang="ko-KR" altLang="en-US" sz="1800" b="1" dirty="0">
            <a:latin typeface="나눔바른고딕OTF Light" pitchFamily="50" charset="-127"/>
            <a:ea typeface="나눔바른고딕OTF Light" pitchFamily="50" charset="-127"/>
          </a:endParaRPr>
        </a:p>
      </dgm:t>
    </dgm:pt>
    <dgm:pt modelId="{A19F2D5C-409E-463D-9D89-60E61BA93F9F}" type="parTrans" cxnId="{F4D3B152-043B-4156-B39B-24D0E34BFAC7}">
      <dgm:prSet/>
      <dgm:spPr/>
      <dgm:t>
        <a:bodyPr/>
        <a:lstStyle/>
        <a:p>
          <a:pPr latinLnBrk="1"/>
          <a:endParaRPr lang="ko-KR" altLang="en-US"/>
        </a:p>
      </dgm:t>
    </dgm:pt>
    <dgm:pt modelId="{7494E669-4B00-4402-855C-964D47876348}" type="sibTrans" cxnId="{F4D3B152-043B-4156-B39B-24D0E34BFAC7}">
      <dgm:prSet/>
      <dgm:spPr/>
      <dgm:t>
        <a:bodyPr/>
        <a:lstStyle/>
        <a:p>
          <a:pPr latinLnBrk="1"/>
          <a:endParaRPr lang="ko-KR" altLang="en-US"/>
        </a:p>
      </dgm:t>
    </dgm:pt>
    <dgm:pt modelId="{56342350-9DDA-4815-B241-ABE088C4DD33}">
      <dgm:prSet phldrT="[텍스트]" custT="1"/>
      <dgm:spPr>
        <a:solidFill>
          <a:srgbClr val="808080"/>
        </a:solidFill>
      </dgm:spPr>
      <dgm:t>
        <a:bodyPr/>
        <a:lstStyle/>
        <a:p>
          <a:pPr latinLnBrk="1"/>
          <a:r>
            <a:rPr lang="en-US" altLang="ko-KR" sz="1200" dirty="0" smtClean="0">
              <a:latin typeface="나눔바른고딕OTF Light" pitchFamily="50" charset="-127"/>
              <a:ea typeface="나눔바른고딕OTF Light" pitchFamily="50" charset="-127"/>
            </a:rPr>
            <a:t>Ex)</a:t>
          </a:r>
          <a:r>
            <a:rPr lang="ko-KR" altLang="en-US" sz="1200" dirty="0" smtClean="0">
              <a:latin typeface="나눔바른고딕OTF Light" pitchFamily="50" charset="-127"/>
              <a:ea typeface="나눔바른고딕OTF Light" pitchFamily="50" charset="-127"/>
            </a:rPr>
            <a:t>북한</a:t>
          </a:r>
          <a:endParaRPr lang="ko-KR" altLang="en-US" sz="1200" dirty="0">
            <a:latin typeface="나눔바른고딕OTF Light" pitchFamily="50" charset="-127"/>
            <a:ea typeface="나눔바른고딕OTF Light" pitchFamily="50" charset="-127"/>
          </a:endParaRPr>
        </a:p>
      </dgm:t>
    </dgm:pt>
    <dgm:pt modelId="{BBEE49BC-BD92-4A10-8066-D38BE631CC87}" type="parTrans" cxnId="{665628F4-4A93-49E0-AB8D-8789458CB895}">
      <dgm:prSet/>
      <dgm:spPr/>
      <dgm:t>
        <a:bodyPr/>
        <a:lstStyle/>
        <a:p>
          <a:pPr latinLnBrk="1"/>
          <a:endParaRPr lang="ko-KR" altLang="en-US"/>
        </a:p>
      </dgm:t>
    </dgm:pt>
    <dgm:pt modelId="{9E15AE78-B373-449E-AC2F-5E4DAE58E021}" type="sibTrans" cxnId="{665628F4-4A93-49E0-AB8D-8789458CB895}">
      <dgm:prSet/>
      <dgm:spPr/>
      <dgm:t>
        <a:bodyPr/>
        <a:lstStyle/>
        <a:p>
          <a:pPr latinLnBrk="1"/>
          <a:endParaRPr lang="ko-KR" altLang="en-US"/>
        </a:p>
      </dgm:t>
    </dgm:pt>
    <dgm:pt modelId="{90CDC878-91C3-413C-AF0D-A4485A67AEE1}">
      <dgm:prSet phldrT="[텍스트]" custT="1"/>
      <dgm:spPr>
        <a:solidFill>
          <a:srgbClr val="464646"/>
        </a:solidFill>
      </dgm:spPr>
      <dgm:t>
        <a:bodyPr/>
        <a:lstStyle/>
        <a:p>
          <a:pPr latinLnBrk="1"/>
          <a:r>
            <a:rPr lang="ko-KR" altLang="en-US" sz="1800" b="1" dirty="0" smtClean="0">
              <a:latin typeface="나눔바른고딕OTF Light" pitchFamily="50" charset="-127"/>
              <a:ea typeface="나눔바른고딕OTF Light" pitchFamily="50" charset="-127"/>
            </a:rPr>
            <a:t>신속한 계통 제어</a:t>
          </a:r>
          <a:endParaRPr lang="ko-KR" altLang="en-US" sz="1800" b="1" dirty="0">
            <a:latin typeface="나눔바른고딕OTF Light" pitchFamily="50" charset="-127"/>
            <a:ea typeface="나눔바른고딕OTF Light" pitchFamily="50" charset="-127"/>
          </a:endParaRPr>
        </a:p>
      </dgm:t>
    </dgm:pt>
    <dgm:pt modelId="{2D6F770F-72B8-4E4C-AB32-F783270D2DDB}" type="parTrans" cxnId="{42A1F1BC-8A0F-4D94-BF78-D2CCCE1D3E49}">
      <dgm:prSet/>
      <dgm:spPr/>
      <dgm:t>
        <a:bodyPr/>
        <a:lstStyle/>
        <a:p>
          <a:pPr latinLnBrk="1"/>
          <a:endParaRPr lang="ko-KR" altLang="en-US"/>
        </a:p>
      </dgm:t>
    </dgm:pt>
    <dgm:pt modelId="{E4804D1F-B7E1-464C-BC27-E135785D2296}" type="sibTrans" cxnId="{42A1F1BC-8A0F-4D94-BF78-D2CCCE1D3E49}">
      <dgm:prSet/>
      <dgm:spPr/>
      <dgm:t>
        <a:bodyPr/>
        <a:lstStyle/>
        <a:p>
          <a:pPr latinLnBrk="1"/>
          <a:endParaRPr lang="ko-KR" altLang="en-US"/>
        </a:p>
      </dgm:t>
    </dgm:pt>
    <dgm:pt modelId="{4D94C974-6A97-43D1-9971-BB9C66FCFC94}">
      <dgm:prSet phldrT="[텍스트]" custT="1"/>
      <dgm:spPr>
        <a:solidFill>
          <a:srgbClr val="464646"/>
        </a:solidFill>
      </dgm:spPr>
      <dgm:t>
        <a:bodyPr/>
        <a:lstStyle/>
        <a:p>
          <a:pPr latinLnBrk="1"/>
          <a:r>
            <a:rPr lang="ko-KR" altLang="en-US" sz="1200" dirty="0" smtClean="0">
              <a:latin typeface="나눔바른고딕OTF Light" pitchFamily="50" charset="-127"/>
              <a:ea typeface="나눔바른고딕OTF Light" pitchFamily="50" charset="-127"/>
            </a:rPr>
            <a:t>유효전력 제어 용이</a:t>
          </a:r>
          <a:endParaRPr lang="ko-KR" altLang="en-US" sz="1200" dirty="0">
            <a:latin typeface="나눔바른고딕OTF Light" pitchFamily="50" charset="-127"/>
            <a:ea typeface="나눔바른고딕OTF Light" pitchFamily="50" charset="-127"/>
          </a:endParaRPr>
        </a:p>
      </dgm:t>
    </dgm:pt>
    <dgm:pt modelId="{59EA7B48-FE1B-4349-BAD7-5D740E8356A9}" type="parTrans" cxnId="{C805C5FC-1238-4F9A-83E4-C29E6EAA03C8}">
      <dgm:prSet/>
      <dgm:spPr/>
      <dgm:t>
        <a:bodyPr/>
        <a:lstStyle/>
        <a:p>
          <a:pPr latinLnBrk="1"/>
          <a:endParaRPr lang="ko-KR" altLang="en-US"/>
        </a:p>
      </dgm:t>
    </dgm:pt>
    <dgm:pt modelId="{57A503DE-59AD-4E17-8776-56F84E436CEB}" type="sibTrans" cxnId="{C805C5FC-1238-4F9A-83E4-C29E6EAA03C8}">
      <dgm:prSet/>
      <dgm:spPr/>
      <dgm:t>
        <a:bodyPr/>
        <a:lstStyle/>
        <a:p>
          <a:pPr latinLnBrk="1"/>
          <a:endParaRPr lang="ko-KR" altLang="en-US"/>
        </a:p>
      </dgm:t>
    </dgm:pt>
    <dgm:pt modelId="{D5DF5466-6B12-4AF5-9719-6F58ED66B31A}">
      <dgm:prSet phldrT="[텍스트]" custT="1"/>
      <dgm:spPr>
        <a:solidFill>
          <a:srgbClr val="464646"/>
        </a:solidFill>
      </dgm:spPr>
      <dgm:t>
        <a:bodyPr/>
        <a:lstStyle/>
        <a:p>
          <a:pPr latinLnBrk="1"/>
          <a:r>
            <a:rPr lang="ko-KR" altLang="en-US" sz="1200" dirty="0" smtClean="0">
              <a:latin typeface="나눔바른고딕OTF Light" pitchFamily="50" charset="-127"/>
              <a:ea typeface="나눔바른고딕OTF Light" pitchFamily="50" charset="-127"/>
            </a:rPr>
            <a:t>직류 송전을 통해 교류 계통 제어 가능</a:t>
          </a:r>
          <a:endParaRPr lang="ko-KR" altLang="en-US" sz="1200" dirty="0">
            <a:latin typeface="나눔바른고딕OTF Light" pitchFamily="50" charset="-127"/>
            <a:ea typeface="나눔바른고딕OTF Light" pitchFamily="50" charset="-127"/>
          </a:endParaRPr>
        </a:p>
      </dgm:t>
    </dgm:pt>
    <dgm:pt modelId="{8640B014-E876-4EA1-A072-BBFA1868C1C0}" type="parTrans" cxnId="{FEB803BE-14FE-4955-862E-C8015E3CCDE4}">
      <dgm:prSet/>
      <dgm:spPr/>
      <dgm:t>
        <a:bodyPr/>
        <a:lstStyle/>
        <a:p>
          <a:pPr latinLnBrk="1"/>
          <a:endParaRPr lang="ko-KR" altLang="en-US"/>
        </a:p>
      </dgm:t>
    </dgm:pt>
    <dgm:pt modelId="{3AAA844E-4F9C-42E1-A7F2-FD8C4F0F8175}" type="sibTrans" cxnId="{FEB803BE-14FE-4955-862E-C8015E3CCDE4}">
      <dgm:prSet/>
      <dgm:spPr/>
      <dgm:t>
        <a:bodyPr/>
        <a:lstStyle/>
        <a:p>
          <a:pPr latinLnBrk="1"/>
          <a:endParaRPr lang="ko-KR" altLang="en-US"/>
        </a:p>
      </dgm:t>
    </dgm:pt>
    <dgm:pt modelId="{21F3CDCE-7D3B-472D-A385-989CB7D1281B}">
      <dgm:prSet phldrT="[텍스트]" custT="1"/>
      <dgm:spPr>
        <a:solidFill>
          <a:srgbClr val="464646"/>
        </a:solidFill>
      </dgm:spPr>
      <dgm:t>
        <a:bodyPr/>
        <a:lstStyle/>
        <a:p>
          <a:pPr latinLnBrk="1"/>
          <a:endParaRPr lang="ko-KR" altLang="en-US" sz="1200" dirty="0">
            <a:latin typeface="나눔바른고딕OTF Light" pitchFamily="50" charset="-127"/>
            <a:ea typeface="나눔바른고딕OTF Light" pitchFamily="50" charset="-127"/>
          </a:endParaRPr>
        </a:p>
      </dgm:t>
    </dgm:pt>
    <dgm:pt modelId="{CEF83C11-ED18-4475-A4A3-DC8F08623076}" type="parTrans" cxnId="{7F8CF60C-B942-46F8-B143-57210507FA86}">
      <dgm:prSet/>
      <dgm:spPr/>
      <dgm:t>
        <a:bodyPr/>
        <a:lstStyle/>
        <a:p>
          <a:pPr latinLnBrk="1"/>
          <a:endParaRPr lang="ko-KR" altLang="en-US"/>
        </a:p>
      </dgm:t>
    </dgm:pt>
    <dgm:pt modelId="{54D3060A-8B7C-4214-8845-9184580EBE6A}" type="sibTrans" cxnId="{7F8CF60C-B942-46F8-B143-57210507FA86}">
      <dgm:prSet/>
      <dgm:spPr/>
      <dgm:t>
        <a:bodyPr/>
        <a:lstStyle/>
        <a:p>
          <a:pPr latinLnBrk="1"/>
          <a:endParaRPr lang="ko-KR" altLang="en-US"/>
        </a:p>
      </dgm:t>
    </dgm:pt>
    <dgm:pt modelId="{75920BAD-680D-45A6-AD11-3CC2C98F278F}">
      <dgm:prSet phldrT="[텍스트]" custT="1"/>
      <dgm:spPr>
        <a:solidFill>
          <a:srgbClr val="464646"/>
        </a:solidFill>
      </dgm:spPr>
      <dgm:t>
        <a:bodyPr/>
        <a:lstStyle/>
        <a:p>
          <a:pPr latinLnBrk="1"/>
          <a:endParaRPr lang="ko-KR" altLang="en-US" sz="1200" dirty="0">
            <a:latin typeface="나눔바른고딕OTF Light" pitchFamily="50" charset="-127"/>
            <a:ea typeface="나눔바른고딕OTF Light" pitchFamily="50" charset="-127"/>
          </a:endParaRPr>
        </a:p>
      </dgm:t>
    </dgm:pt>
    <dgm:pt modelId="{E0BAE2AF-5C73-43CE-B2BB-D0529B51D96C}" type="parTrans" cxnId="{1098ED02-98E5-4E2B-959F-380A9B4410EC}">
      <dgm:prSet/>
      <dgm:spPr/>
      <dgm:t>
        <a:bodyPr/>
        <a:lstStyle/>
        <a:p>
          <a:pPr latinLnBrk="1"/>
          <a:endParaRPr lang="ko-KR" altLang="en-US"/>
        </a:p>
      </dgm:t>
    </dgm:pt>
    <dgm:pt modelId="{C0B4217A-F474-422E-B0F0-A5235FC6EC6B}" type="sibTrans" cxnId="{1098ED02-98E5-4E2B-959F-380A9B4410EC}">
      <dgm:prSet/>
      <dgm:spPr/>
      <dgm:t>
        <a:bodyPr/>
        <a:lstStyle/>
        <a:p>
          <a:pPr latinLnBrk="1"/>
          <a:endParaRPr lang="ko-KR" altLang="en-US"/>
        </a:p>
      </dgm:t>
    </dgm:pt>
    <dgm:pt modelId="{6C6EAE9D-AD65-4DC6-ABEC-BAB69032C1B5}">
      <dgm:prSet phldrT="[텍스트]" custT="1"/>
      <dgm:spPr>
        <a:solidFill>
          <a:srgbClr val="9D0101"/>
        </a:solidFill>
      </dgm:spPr>
      <dgm:t>
        <a:bodyPr/>
        <a:lstStyle/>
        <a:p>
          <a:pPr latinLnBrk="1"/>
          <a:r>
            <a:rPr lang="ko-KR" altLang="en-US" sz="1800" dirty="0" smtClean="0">
              <a:latin typeface="나눔바른고딕OTF Light" pitchFamily="50" charset="-127"/>
              <a:ea typeface="나눔바른고딕OTF Light" pitchFamily="50" charset="-127"/>
            </a:rPr>
            <a:t>역률 개선</a:t>
          </a:r>
          <a:endParaRPr lang="ko-KR" altLang="en-US" sz="1800" dirty="0">
            <a:latin typeface="나눔바른고딕OTF Light" pitchFamily="50" charset="-127"/>
            <a:ea typeface="나눔바른고딕OTF Light" pitchFamily="50" charset="-127"/>
          </a:endParaRPr>
        </a:p>
      </dgm:t>
    </dgm:pt>
    <dgm:pt modelId="{1A4AB7A7-5468-466A-81ED-619EFA84EAB2}" type="sibTrans" cxnId="{31F2A975-B1C8-4C52-8CA5-1AF3B530512E}">
      <dgm:prSet/>
      <dgm:spPr/>
      <dgm:t>
        <a:bodyPr/>
        <a:lstStyle/>
        <a:p>
          <a:pPr latinLnBrk="1"/>
          <a:endParaRPr lang="ko-KR" altLang="en-US"/>
        </a:p>
      </dgm:t>
    </dgm:pt>
    <dgm:pt modelId="{7B03928E-CFCC-4F48-9FDD-1C5493A48EFE}" type="parTrans" cxnId="{31F2A975-B1C8-4C52-8CA5-1AF3B530512E}">
      <dgm:prSet/>
      <dgm:spPr/>
      <dgm:t>
        <a:bodyPr/>
        <a:lstStyle/>
        <a:p>
          <a:pPr latinLnBrk="1"/>
          <a:endParaRPr lang="ko-KR" altLang="en-US"/>
        </a:p>
      </dgm:t>
    </dgm:pt>
    <dgm:pt modelId="{AB5D359A-BDFD-4FEC-AB31-BB6696A6E23D}">
      <dgm:prSet phldrT="[텍스트]" custT="1"/>
      <dgm:spPr>
        <a:solidFill>
          <a:srgbClr val="9D0101"/>
        </a:solidFill>
      </dgm:spPr>
      <dgm:t>
        <a:bodyPr/>
        <a:lstStyle/>
        <a:p>
          <a:pPr latinLnBrk="1"/>
          <a:r>
            <a:rPr lang="ko-KR" altLang="en-US" sz="1200" i="0" dirty="0" smtClean="0">
              <a:latin typeface="나눔바른고딕OTF Light" pitchFamily="50" charset="-127"/>
              <a:ea typeface="나눔바른고딕OTF Light" pitchFamily="50" charset="-127"/>
            </a:rPr>
            <a:t>무효전력 발생 </a:t>
          </a:r>
          <a:r>
            <a:rPr lang="en-US" altLang="ko-KR" sz="1200" i="0" dirty="0" smtClean="0">
              <a:latin typeface="나눔바른고딕OTF Light" pitchFamily="50" charset="-127"/>
              <a:ea typeface="나눔바른고딕OTF Light" pitchFamily="50" charset="-127"/>
            </a:rPr>
            <a:t>X</a:t>
          </a:r>
          <a:endParaRPr lang="ko-KR" altLang="en-US" sz="1200" i="0" dirty="0">
            <a:latin typeface="나눔바른고딕OTF Light" pitchFamily="50" charset="-127"/>
            <a:ea typeface="나눔바른고딕OTF Light" pitchFamily="50" charset="-127"/>
          </a:endParaRPr>
        </a:p>
      </dgm:t>
    </dgm:pt>
    <dgm:pt modelId="{16013A59-6D38-4BC5-AD56-79E217A38821}" type="sibTrans" cxnId="{093EBED7-EDE7-4E8A-8E66-773C38ABAC04}">
      <dgm:prSet/>
      <dgm:spPr/>
      <dgm:t>
        <a:bodyPr/>
        <a:lstStyle/>
        <a:p>
          <a:pPr latinLnBrk="1"/>
          <a:endParaRPr lang="ko-KR" altLang="en-US"/>
        </a:p>
      </dgm:t>
    </dgm:pt>
    <dgm:pt modelId="{1476B233-E723-41A5-AAE6-CDEAAFB6EAD4}" type="parTrans" cxnId="{093EBED7-EDE7-4E8A-8E66-773C38ABAC04}">
      <dgm:prSet/>
      <dgm:spPr/>
      <dgm:t>
        <a:bodyPr/>
        <a:lstStyle/>
        <a:p>
          <a:pPr latinLnBrk="1"/>
          <a:endParaRPr lang="ko-KR" altLang="en-US"/>
        </a:p>
      </dgm:t>
    </dgm:pt>
    <dgm:pt modelId="{1661E62E-6BBA-4C74-A421-0E514286E236}" type="pres">
      <dgm:prSet presAssocID="{E72BB405-1534-4333-8AE7-BC60F43ED8C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4F8533-84FD-4BBE-A670-DD07AB546F88}" type="pres">
      <dgm:prSet presAssocID="{759055F5-2527-4B50-BFE8-90D309F73ED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F78794D-437C-4B73-B068-493C2F3417CE}" type="pres">
      <dgm:prSet presAssocID="{7494E669-4B00-4402-855C-964D47876348}" presName="sibTrans" presStyleCnt="0"/>
      <dgm:spPr/>
    </dgm:pt>
    <dgm:pt modelId="{C089C736-8EE9-47ED-B045-F646E6607781}" type="pres">
      <dgm:prSet presAssocID="{90CDC878-91C3-413C-AF0D-A4485A67AEE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4EAA92-5F28-466D-9266-267BD74363CF}" type="pres">
      <dgm:prSet presAssocID="{E4804D1F-B7E1-464C-BC27-E135785D2296}" presName="sibTrans" presStyleCnt="0"/>
      <dgm:spPr/>
    </dgm:pt>
    <dgm:pt modelId="{B4B5232C-7F35-4CF2-9982-6549EC431A5D}" type="pres">
      <dgm:prSet presAssocID="{6C6EAE9D-AD65-4DC6-ABEC-BAB69032C1B5}" presName="node" presStyleLbl="node1" presStyleIdx="2" presStyleCnt="3" custLinFactNeighborX="36204" custLinFactNeighborY="2292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E872541-93A3-402F-B84D-53E375B98429}" type="presOf" srcId="{6C6EAE9D-AD65-4DC6-ABEC-BAB69032C1B5}" destId="{B4B5232C-7F35-4CF2-9982-6549EC431A5D}" srcOrd="0" destOrd="0" presId="urn:microsoft.com/office/officeart/2005/8/layout/hList6"/>
    <dgm:cxn modelId="{42A1F1BC-8A0F-4D94-BF78-D2CCCE1D3E49}" srcId="{E72BB405-1534-4333-8AE7-BC60F43ED8C5}" destId="{90CDC878-91C3-413C-AF0D-A4485A67AEE1}" srcOrd="1" destOrd="0" parTransId="{2D6F770F-72B8-4E4C-AB32-F783270D2DDB}" sibTransId="{E4804D1F-B7E1-464C-BC27-E135785D2296}"/>
    <dgm:cxn modelId="{2B1B687F-9FF0-4584-BBB3-6441C51F59AA}" type="presOf" srcId="{D5DF5466-6B12-4AF5-9719-6F58ED66B31A}" destId="{C089C736-8EE9-47ED-B045-F646E6607781}" srcOrd="0" destOrd="4" presId="urn:microsoft.com/office/officeart/2005/8/layout/hList6"/>
    <dgm:cxn modelId="{53740EDB-CD75-49D4-865E-8584F6CCCED3}" type="presOf" srcId="{56342350-9DDA-4815-B241-ABE088C4DD33}" destId="{9B4F8533-84FD-4BBE-A670-DD07AB546F88}" srcOrd="0" destOrd="1" presId="urn:microsoft.com/office/officeart/2005/8/layout/hList6"/>
    <dgm:cxn modelId="{665628F4-4A93-49E0-AB8D-8789458CB895}" srcId="{759055F5-2527-4B50-BFE8-90D309F73EDA}" destId="{56342350-9DDA-4815-B241-ABE088C4DD33}" srcOrd="0" destOrd="0" parTransId="{BBEE49BC-BD92-4A10-8066-D38BE631CC87}" sibTransId="{9E15AE78-B373-449E-AC2F-5E4DAE58E021}"/>
    <dgm:cxn modelId="{1098ED02-98E5-4E2B-959F-380A9B4410EC}" srcId="{90CDC878-91C3-413C-AF0D-A4485A67AEE1}" destId="{75920BAD-680D-45A6-AD11-3CC2C98F278F}" srcOrd="0" destOrd="0" parTransId="{E0BAE2AF-5C73-43CE-B2BB-D0529B51D96C}" sibTransId="{C0B4217A-F474-422E-B0F0-A5235FC6EC6B}"/>
    <dgm:cxn modelId="{31F2A975-B1C8-4C52-8CA5-1AF3B530512E}" srcId="{E72BB405-1534-4333-8AE7-BC60F43ED8C5}" destId="{6C6EAE9D-AD65-4DC6-ABEC-BAB69032C1B5}" srcOrd="2" destOrd="0" parTransId="{7B03928E-CFCC-4F48-9FDD-1C5493A48EFE}" sibTransId="{1A4AB7A7-5468-466A-81ED-619EFA84EAB2}"/>
    <dgm:cxn modelId="{C805C5FC-1238-4F9A-83E4-C29E6EAA03C8}" srcId="{90CDC878-91C3-413C-AF0D-A4485A67AEE1}" destId="{4D94C974-6A97-43D1-9971-BB9C66FCFC94}" srcOrd="1" destOrd="0" parTransId="{59EA7B48-FE1B-4349-BAD7-5D740E8356A9}" sibTransId="{57A503DE-59AD-4E17-8776-56F84E436CEB}"/>
    <dgm:cxn modelId="{D7259617-9886-49DB-B058-23B3EE867BD1}" type="presOf" srcId="{E72BB405-1534-4333-8AE7-BC60F43ED8C5}" destId="{1661E62E-6BBA-4C74-A421-0E514286E236}" srcOrd="0" destOrd="0" presId="urn:microsoft.com/office/officeart/2005/8/layout/hList6"/>
    <dgm:cxn modelId="{7CF903E7-23B5-4274-80F5-D9ED81B4E41B}" type="presOf" srcId="{75920BAD-680D-45A6-AD11-3CC2C98F278F}" destId="{C089C736-8EE9-47ED-B045-F646E6607781}" srcOrd="0" destOrd="1" presId="urn:microsoft.com/office/officeart/2005/8/layout/hList6"/>
    <dgm:cxn modelId="{7855388B-26CD-456F-B7B7-37C4532832F0}" type="presOf" srcId="{90CDC878-91C3-413C-AF0D-A4485A67AEE1}" destId="{C089C736-8EE9-47ED-B045-F646E6607781}" srcOrd="0" destOrd="0" presId="urn:microsoft.com/office/officeart/2005/8/layout/hList6"/>
    <dgm:cxn modelId="{7F8CF60C-B942-46F8-B143-57210507FA86}" srcId="{90CDC878-91C3-413C-AF0D-A4485A67AEE1}" destId="{21F3CDCE-7D3B-472D-A385-989CB7D1281B}" srcOrd="2" destOrd="0" parTransId="{CEF83C11-ED18-4475-A4A3-DC8F08623076}" sibTransId="{54D3060A-8B7C-4214-8845-9184580EBE6A}"/>
    <dgm:cxn modelId="{DAEFA696-6C5D-46DF-86B1-2E4ECD091BBD}" type="presOf" srcId="{21F3CDCE-7D3B-472D-A385-989CB7D1281B}" destId="{C089C736-8EE9-47ED-B045-F646E6607781}" srcOrd="0" destOrd="3" presId="urn:microsoft.com/office/officeart/2005/8/layout/hList6"/>
    <dgm:cxn modelId="{D1DFE788-646E-49E5-BD5B-2FE5F0665FAE}" type="presOf" srcId="{759055F5-2527-4B50-BFE8-90D309F73EDA}" destId="{9B4F8533-84FD-4BBE-A670-DD07AB546F88}" srcOrd="0" destOrd="0" presId="urn:microsoft.com/office/officeart/2005/8/layout/hList6"/>
    <dgm:cxn modelId="{F4D3B152-043B-4156-B39B-24D0E34BFAC7}" srcId="{E72BB405-1534-4333-8AE7-BC60F43ED8C5}" destId="{759055F5-2527-4B50-BFE8-90D309F73EDA}" srcOrd="0" destOrd="0" parTransId="{A19F2D5C-409E-463D-9D89-60E61BA93F9F}" sibTransId="{7494E669-4B00-4402-855C-964D47876348}"/>
    <dgm:cxn modelId="{ADB44E8D-94A2-494E-B3F4-E8E4B36E863A}" type="presOf" srcId="{4D94C974-6A97-43D1-9971-BB9C66FCFC94}" destId="{C089C736-8EE9-47ED-B045-F646E6607781}" srcOrd="0" destOrd="2" presId="urn:microsoft.com/office/officeart/2005/8/layout/hList6"/>
    <dgm:cxn modelId="{FEB803BE-14FE-4955-862E-C8015E3CCDE4}" srcId="{90CDC878-91C3-413C-AF0D-A4485A67AEE1}" destId="{D5DF5466-6B12-4AF5-9719-6F58ED66B31A}" srcOrd="3" destOrd="0" parTransId="{8640B014-E876-4EA1-A072-BBFA1868C1C0}" sibTransId="{3AAA844E-4F9C-42E1-A7F2-FD8C4F0F8175}"/>
    <dgm:cxn modelId="{093EBED7-EDE7-4E8A-8E66-773C38ABAC04}" srcId="{6C6EAE9D-AD65-4DC6-ABEC-BAB69032C1B5}" destId="{AB5D359A-BDFD-4FEC-AB31-BB6696A6E23D}" srcOrd="0" destOrd="0" parTransId="{1476B233-E723-41A5-AAE6-CDEAAFB6EAD4}" sibTransId="{16013A59-6D38-4BC5-AD56-79E217A38821}"/>
    <dgm:cxn modelId="{3934D069-1661-4848-B896-3F3B46F3B321}" type="presOf" srcId="{AB5D359A-BDFD-4FEC-AB31-BB6696A6E23D}" destId="{B4B5232C-7F35-4CF2-9982-6549EC431A5D}" srcOrd="0" destOrd="1" presId="urn:microsoft.com/office/officeart/2005/8/layout/hList6"/>
    <dgm:cxn modelId="{01B3C4F2-190D-4781-9E8D-B4FE2C9A738C}" type="presParOf" srcId="{1661E62E-6BBA-4C74-A421-0E514286E236}" destId="{9B4F8533-84FD-4BBE-A670-DD07AB546F88}" srcOrd="0" destOrd="0" presId="urn:microsoft.com/office/officeart/2005/8/layout/hList6"/>
    <dgm:cxn modelId="{87F97849-8A65-450D-B639-3F651EBB26FE}" type="presParOf" srcId="{1661E62E-6BBA-4C74-A421-0E514286E236}" destId="{7F78794D-437C-4B73-B068-493C2F3417CE}" srcOrd="1" destOrd="0" presId="urn:microsoft.com/office/officeart/2005/8/layout/hList6"/>
    <dgm:cxn modelId="{6AECBBFD-471C-4D57-8899-7F20DDC0EE93}" type="presParOf" srcId="{1661E62E-6BBA-4C74-A421-0E514286E236}" destId="{C089C736-8EE9-47ED-B045-F646E6607781}" srcOrd="2" destOrd="0" presId="urn:microsoft.com/office/officeart/2005/8/layout/hList6"/>
    <dgm:cxn modelId="{7770A31A-0289-4457-8466-4001308E0FDC}" type="presParOf" srcId="{1661E62E-6BBA-4C74-A421-0E514286E236}" destId="{B84EAA92-5F28-466D-9266-267BD74363CF}" srcOrd="3" destOrd="0" presId="urn:microsoft.com/office/officeart/2005/8/layout/hList6"/>
    <dgm:cxn modelId="{B2EEC19E-0199-47F4-A8EC-0F0F392C13F5}" type="presParOf" srcId="{1661E62E-6BBA-4C74-A421-0E514286E236}" destId="{B4B5232C-7F35-4CF2-9982-6549EC431A5D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38AEAB-773D-4405-9DE8-12D183BE86CE}">
      <dsp:nvSpPr>
        <dsp:cNvPr id="0" name=""/>
        <dsp:cNvSpPr/>
      </dsp:nvSpPr>
      <dsp:spPr>
        <a:xfrm>
          <a:off x="269983" y="0"/>
          <a:ext cx="3744416" cy="3744416"/>
        </a:xfrm>
        <a:prstGeom prst="diamond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2CD363-46AA-4D27-9A5E-2507E46E5210}">
      <dsp:nvSpPr>
        <dsp:cNvPr id="0" name=""/>
        <dsp:cNvSpPr/>
      </dsp:nvSpPr>
      <dsp:spPr>
        <a:xfrm>
          <a:off x="643751" y="355719"/>
          <a:ext cx="1460322" cy="1460322"/>
        </a:xfrm>
        <a:prstGeom prst="roundRect">
          <a:avLst/>
        </a:prstGeom>
        <a:solidFill>
          <a:srgbClr val="8080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dirty="0" smtClean="0">
              <a:latin typeface="나눔바른고딕OTF Light" pitchFamily="50" charset="-127"/>
              <a:ea typeface="나눔바른고딕OTF Light" pitchFamily="50" charset="-127"/>
            </a:rPr>
            <a:t>-</a:t>
          </a:r>
          <a:r>
            <a:rPr lang="ko-KR" altLang="en-US" sz="2000" b="1" kern="1200" dirty="0" smtClean="0">
              <a:latin typeface="나눔바른고딕OTF Light" pitchFamily="50" charset="-127"/>
              <a:ea typeface="나눔바른고딕OTF Light" pitchFamily="50" charset="-127"/>
            </a:rPr>
            <a:t>경제적 요인</a:t>
          </a:r>
          <a:endParaRPr lang="ko-KR" altLang="en-US" sz="2000" b="1" kern="1200" dirty="0">
            <a:latin typeface="나눔바른고딕OTF Light" pitchFamily="50" charset="-127"/>
            <a:ea typeface="나눔바른고딕OTF Light" pitchFamily="50" charset="-127"/>
          </a:endParaRPr>
        </a:p>
      </dsp:txBody>
      <dsp:txXfrm>
        <a:off x="715038" y="427006"/>
        <a:ext cx="1317748" cy="1317748"/>
      </dsp:txXfrm>
    </dsp:sp>
    <dsp:sp modelId="{1D09863F-0D32-46D6-AF6D-3C7E5F52AB77}">
      <dsp:nvSpPr>
        <dsp:cNvPr id="0" name=""/>
        <dsp:cNvSpPr/>
      </dsp:nvSpPr>
      <dsp:spPr>
        <a:xfrm>
          <a:off x="2216406" y="355719"/>
          <a:ext cx="1460322" cy="1460322"/>
        </a:xfrm>
        <a:prstGeom prst="roundRect">
          <a:avLst/>
        </a:prstGeom>
        <a:solidFill>
          <a:srgbClr val="E00F1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>
              <a:latin typeface="나눔바른고딕OTF Light" pitchFamily="50" charset="-127"/>
              <a:ea typeface="나눔바른고딕OTF Light" pitchFamily="50" charset="-127"/>
            </a:rPr>
            <a:t>-</a:t>
          </a:r>
          <a:r>
            <a:rPr lang="ko-KR" altLang="en-US" sz="1000" kern="1200" dirty="0" smtClean="0">
              <a:latin typeface="나눔바른고딕OTF Light" pitchFamily="50" charset="-127"/>
              <a:ea typeface="나눔바른고딕OTF Light" pitchFamily="50" charset="-127"/>
            </a:rPr>
            <a:t>낮은 투자비</a:t>
          </a:r>
          <a:endParaRPr lang="en-US" altLang="ko-KR" sz="1000" kern="1200" dirty="0" smtClean="0">
            <a:latin typeface="나눔바른고딕OTF Light" pitchFamily="50" charset="-127"/>
            <a:ea typeface="나눔바른고딕OTF Light" pitchFamily="50" charset="-127"/>
          </a:endParaRPr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>
              <a:latin typeface="나눔바른고딕OTF Light" pitchFamily="50" charset="-127"/>
              <a:ea typeface="나눔바른고딕OTF Light" pitchFamily="50" charset="-127"/>
            </a:rPr>
            <a:t>-</a:t>
          </a:r>
          <a:r>
            <a:rPr lang="ko-KR" altLang="en-US" sz="1000" kern="1200" dirty="0" smtClean="0">
              <a:latin typeface="나눔바른고딕OTF Light" pitchFamily="50" charset="-127"/>
              <a:ea typeface="나눔바른고딕OTF Light" pitchFamily="50" charset="-127"/>
            </a:rPr>
            <a:t>낮은 전력 손실</a:t>
          </a:r>
          <a:endParaRPr lang="en-US" altLang="ko-KR" sz="1000" kern="1200" dirty="0" smtClean="0">
            <a:latin typeface="나눔바른고딕OTF Light" pitchFamily="50" charset="-127"/>
            <a:ea typeface="나눔바른고딕OTF Light" pitchFamily="50" charset="-127"/>
          </a:endParaRPr>
        </a:p>
      </dsp:txBody>
      <dsp:txXfrm>
        <a:off x="2287693" y="427006"/>
        <a:ext cx="1317748" cy="1317748"/>
      </dsp:txXfrm>
    </dsp:sp>
    <dsp:sp modelId="{7E4A7556-C4EE-4E66-82B8-A80C7C9ABC49}">
      <dsp:nvSpPr>
        <dsp:cNvPr id="0" name=""/>
        <dsp:cNvSpPr/>
      </dsp:nvSpPr>
      <dsp:spPr>
        <a:xfrm>
          <a:off x="643751" y="1928374"/>
          <a:ext cx="1460322" cy="1460322"/>
        </a:xfrm>
        <a:prstGeom prst="roundRect">
          <a:avLst/>
        </a:prstGeom>
        <a:solidFill>
          <a:srgbClr val="E00F1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dirty="0" smtClean="0">
              <a:latin typeface="나눔바른고딕OTF Light" pitchFamily="50" charset="-127"/>
              <a:ea typeface="나눔바른고딕OTF Light" pitchFamily="50" charset="-127"/>
            </a:rPr>
            <a:t>-</a:t>
          </a:r>
          <a:r>
            <a:rPr lang="ko-KR" altLang="en-US" sz="2000" b="1" kern="1200" dirty="0" smtClean="0">
              <a:latin typeface="나눔바른고딕OTF Light" pitchFamily="50" charset="-127"/>
              <a:ea typeface="나눔바른고딕OTF Light" pitchFamily="50" charset="-127"/>
            </a:rPr>
            <a:t>기술적 요인</a:t>
          </a:r>
          <a:endParaRPr lang="ko-KR" altLang="en-US" sz="2000" b="1" kern="1200" dirty="0">
            <a:latin typeface="나눔바른고딕OTF Light" pitchFamily="50" charset="-127"/>
            <a:ea typeface="나눔바른고딕OTF Light" pitchFamily="50" charset="-127"/>
          </a:endParaRPr>
        </a:p>
      </dsp:txBody>
      <dsp:txXfrm>
        <a:off x="715038" y="1999661"/>
        <a:ext cx="1317748" cy="1317748"/>
      </dsp:txXfrm>
    </dsp:sp>
    <dsp:sp modelId="{CB7E0DA7-8728-40B0-99C2-A67B1165FB03}">
      <dsp:nvSpPr>
        <dsp:cNvPr id="0" name=""/>
        <dsp:cNvSpPr/>
      </dsp:nvSpPr>
      <dsp:spPr>
        <a:xfrm>
          <a:off x="2216406" y="1928374"/>
          <a:ext cx="1460322" cy="1460322"/>
        </a:xfrm>
        <a:prstGeom prst="roundRect">
          <a:avLst/>
        </a:prstGeom>
        <a:solidFill>
          <a:srgbClr val="9D010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0" kern="1200" dirty="0" smtClean="0">
              <a:latin typeface="나눔바른고딕OTF Light" pitchFamily="50" charset="-127"/>
              <a:ea typeface="나눔바른고딕OTF Light" pitchFamily="50" charset="-127"/>
            </a:rPr>
            <a:t>-</a:t>
          </a:r>
          <a:r>
            <a:rPr lang="ko-KR" altLang="en-US" sz="1000" b="0" kern="1200" dirty="0" smtClean="0">
              <a:latin typeface="나눔바른고딕OTF Light" pitchFamily="50" charset="-127"/>
              <a:ea typeface="나눔바른고딕OTF Light" pitchFamily="50" charset="-127"/>
            </a:rPr>
            <a:t>계통 전력 연계</a:t>
          </a:r>
          <a:endParaRPr lang="en-US" altLang="ko-KR" sz="1000" b="0" kern="1200" dirty="0" smtClean="0">
            <a:latin typeface="나눔바른고딕OTF Light" pitchFamily="50" charset="-127"/>
            <a:ea typeface="나눔바른고딕OTF Light" pitchFamily="50" charset="-127"/>
          </a:endParaRPr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0" kern="1200" dirty="0" smtClean="0">
              <a:latin typeface="나눔바른고딕OTF Light" pitchFamily="50" charset="-127"/>
              <a:ea typeface="나눔바른고딕OTF Light" pitchFamily="50" charset="-127"/>
            </a:rPr>
            <a:t>-</a:t>
          </a:r>
          <a:r>
            <a:rPr lang="ko-KR" altLang="en-US" sz="1000" b="0" kern="1200" dirty="0" smtClean="0">
              <a:latin typeface="나눔바른고딕OTF Light" pitchFamily="50" charset="-127"/>
              <a:ea typeface="나눔바른고딕OTF Light" pitchFamily="50" charset="-127"/>
            </a:rPr>
            <a:t>신속한 계통 제어</a:t>
          </a:r>
          <a:endParaRPr lang="en-US" altLang="ko-KR" sz="1000" b="0" kern="1200" dirty="0" smtClean="0">
            <a:latin typeface="나눔바른고딕OTF Light" pitchFamily="50" charset="-127"/>
            <a:ea typeface="나눔바른고딕OTF Light" pitchFamily="50" charset="-127"/>
          </a:endParaRPr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0" kern="1200" dirty="0" smtClean="0">
              <a:latin typeface="나눔바른고딕OTF Light" pitchFamily="50" charset="-127"/>
              <a:ea typeface="나눔바른고딕OTF Light" pitchFamily="50" charset="-127"/>
            </a:rPr>
            <a:t>-</a:t>
          </a:r>
          <a:r>
            <a:rPr lang="ko-KR" altLang="en-US" sz="1000" b="0" kern="1200" dirty="0" err="1" smtClean="0">
              <a:latin typeface="나눔바른고딕OTF Light" pitchFamily="50" charset="-127"/>
              <a:ea typeface="나눔바른고딕OTF Light" pitchFamily="50" charset="-127"/>
            </a:rPr>
            <a:t>역률의</a:t>
          </a:r>
          <a:r>
            <a:rPr lang="ko-KR" altLang="en-US" sz="1000" b="0" kern="1200" dirty="0" smtClean="0">
              <a:latin typeface="나눔바른고딕OTF Light" pitchFamily="50" charset="-127"/>
              <a:ea typeface="나눔바른고딕OTF Light" pitchFamily="50" charset="-127"/>
            </a:rPr>
            <a:t> 개선</a:t>
          </a:r>
          <a:endParaRPr lang="en-US" altLang="ko-KR" sz="1000" b="0" kern="1200" dirty="0" smtClean="0">
            <a:latin typeface="나눔바른고딕OTF Light" pitchFamily="50" charset="-127"/>
            <a:ea typeface="나눔바른고딕OTF Light" pitchFamily="50" charset="-127"/>
          </a:endParaRPr>
        </a:p>
      </dsp:txBody>
      <dsp:txXfrm>
        <a:off x="2287693" y="1999661"/>
        <a:ext cx="1317748" cy="13177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F8533-84FD-4BBE-A670-DD07AB546F88}">
      <dsp:nvSpPr>
        <dsp:cNvPr id="0" name=""/>
        <dsp:cNvSpPr/>
      </dsp:nvSpPr>
      <dsp:spPr>
        <a:xfrm rot="16200000">
          <a:off x="-449371" y="450139"/>
          <a:ext cx="2896096" cy="1995817"/>
        </a:xfrm>
        <a:prstGeom prst="flowChartManualOperation">
          <a:avLst/>
        </a:prstGeom>
        <a:solidFill>
          <a:srgbClr val="8080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smtClean="0">
              <a:latin typeface="나눔바른고딕OTF Light" pitchFamily="50" charset="-127"/>
              <a:ea typeface="나눔바른고딕OTF Light" pitchFamily="50" charset="-127"/>
            </a:rPr>
            <a:t>계통 전력 연계</a:t>
          </a:r>
          <a:endParaRPr lang="ko-KR" altLang="en-US" sz="1800" b="1" kern="1200" dirty="0">
            <a:latin typeface="나눔바른고딕OTF Light" pitchFamily="50" charset="-127"/>
            <a:ea typeface="나눔바른고딕OTF Light" pitchFamily="50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smtClean="0">
              <a:latin typeface="나눔바른고딕OTF Light" pitchFamily="50" charset="-127"/>
              <a:ea typeface="나눔바른고딕OTF Light" pitchFamily="50" charset="-127"/>
            </a:rPr>
            <a:t>Ex)</a:t>
          </a:r>
          <a:r>
            <a:rPr lang="ko-KR" altLang="en-US" sz="1200" kern="1200" dirty="0" smtClean="0">
              <a:latin typeface="나눔바른고딕OTF Light" pitchFamily="50" charset="-127"/>
              <a:ea typeface="나눔바른고딕OTF Light" pitchFamily="50" charset="-127"/>
            </a:rPr>
            <a:t>북한</a:t>
          </a:r>
          <a:endParaRPr lang="ko-KR" altLang="en-US" sz="1200" kern="1200" dirty="0">
            <a:latin typeface="나눔바른고딕OTF Light" pitchFamily="50" charset="-127"/>
            <a:ea typeface="나눔바른고딕OTF Light" pitchFamily="50" charset="-127"/>
          </a:endParaRPr>
        </a:p>
      </dsp:txBody>
      <dsp:txXfrm rot="5400000">
        <a:off x="769" y="579218"/>
        <a:ext cx="1995817" cy="1737658"/>
      </dsp:txXfrm>
    </dsp:sp>
    <dsp:sp modelId="{C089C736-8EE9-47ED-B045-F646E6607781}">
      <dsp:nvSpPr>
        <dsp:cNvPr id="0" name=""/>
        <dsp:cNvSpPr/>
      </dsp:nvSpPr>
      <dsp:spPr>
        <a:xfrm rot="16200000">
          <a:off x="1696132" y="450139"/>
          <a:ext cx="2896096" cy="1995817"/>
        </a:xfrm>
        <a:prstGeom prst="flowChartManualOperation">
          <a:avLst/>
        </a:prstGeom>
        <a:solidFill>
          <a:srgbClr val="46464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smtClean="0">
              <a:latin typeface="나눔바른고딕OTF Light" pitchFamily="50" charset="-127"/>
              <a:ea typeface="나눔바른고딕OTF Light" pitchFamily="50" charset="-127"/>
            </a:rPr>
            <a:t>신속한 계통 제어</a:t>
          </a:r>
          <a:endParaRPr lang="ko-KR" altLang="en-US" sz="1800" b="1" kern="1200" dirty="0">
            <a:latin typeface="나눔바른고딕OTF Light" pitchFamily="50" charset="-127"/>
            <a:ea typeface="나눔바른고딕OTF Light" pitchFamily="50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200" kern="1200" dirty="0">
            <a:latin typeface="나눔바른고딕OTF Light" pitchFamily="50" charset="-127"/>
            <a:ea typeface="나눔바른고딕OTF Light" pitchFamily="50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dirty="0" smtClean="0">
              <a:latin typeface="나눔바른고딕OTF Light" pitchFamily="50" charset="-127"/>
              <a:ea typeface="나눔바른고딕OTF Light" pitchFamily="50" charset="-127"/>
            </a:rPr>
            <a:t>유효전력 제어 용이</a:t>
          </a:r>
          <a:endParaRPr lang="ko-KR" altLang="en-US" sz="1200" kern="1200" dirty="0">
            <a:latin typeface="나눔바른고딕OTF Light" pitchFamily="50" charset="-127"/>
            <a:ea typeface="나눔바른고딕OTF Light" pitchFamily="50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200" kern="1200" dirty="0">
            <a:latin typeface="나눔바른고딕OTF Light" pitchFamily="50" charset="-127"/>
            <a:ea typeface="나눔바른고딕OTF Light" pitchFamily="50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dirty="0" smtClean="0">
              <a:latin typeface="나눔바른고딕OTF Light" pitchFamily="50" charset="-127"/>
              <a:ea typeface="나눔바른고딕OTF Light" pitchFamily="50" charset="-127"/>
            </a:rPr>
            <a:t>직류 송전을 통해 교류 계통 제어 가능</a:t>
          </a:r>
          <a:endParaRPr lang="ko-KR" altLang="en-US" sz="1200" kern="1200" dirty="0">
            <a:latin typeface="나눔바른고딕OTF Light" pitchFamily="50" charset="-127"/>
            <a:ea typeface="나눔바른고딕OTF Light" pitchFamily="50" charset="-127"/>
          </a:endParaRPr>
        </a:p>
      </dsp:txBody>
      <dsp:txXfrm rot="5400000">
        <a:off x="2146272" y="579218"/>
        <a:ext cx="1995817" cy="1737658"/>
      </dsp:txXfrm>
    </dsp:sp>
    <dsp:sp modelId="{B4B5232C-7F35-4CF2-9982-6549EC431A5D}">
      <dsp:nvSpPr>
        <dsp:cNvPr id="0" name=""/>
        <dsp:cNvSpPr/>
      </dsp:nvSpPr>
      <dsp:spPr>
        <a:xfrm rot="16200000">
          <a:off x="3842403" y="450139"/>
          <a:ext cx="2896096" cy="1995817"/>
        </a:xfrm>
        <a:prstGeom prst="flowChartManualOperation">
          <a:avLst/>
        </a:prstGeom>
        <a:solidFill>
          <a:srgbClr val="9D010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나눔바른고딕OTF Light" pitchFamily="50" charset="-127"/>
              <a:ea typeface="나눔바른고딕OTF Light" pitchFamily="50" charset="-127"/>
            </a:rPr>
            <a:t>역률 개선</a:t>
          </a:r>
          <a:endParaRPr lang="ko-KR" altLang="en-US" sz="1800" kern="1200" dirty="0">
            <a:latin typeface="나눔바른고딕OTF Light" pitchFamily="50" charset="-127"/>
            <a:ea typeface="나눔바른고딕OTF Light" pitchFamily="50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i="0" kern="1200" dirty="0" smtClean="0">
              <a:latin typeface="나눔바른고딕OTF Light" pitchFamily="50" charset="-127"/>
              <a:ea typeface="나눔바른고딕OTF Light" pitchFamily="50" charset="-127"/>
            </a:rPr>
            <a:t>무효전력 발생 </a:t>
          </a:r>
          <a:r>
            <a:rPr lang="en-US" altLang="ko-KR" sz="1200" i="0" kern="1200" dirty="0" smtClean="0">
              <a:latin typeface="나눔바른고딕OTF Light" pitchFamily="50" charset="-127"/>
              <a:ea typeface="나눔바른고딕OTF Light" pitchFamily="50" charset="-127"/>
            </a:rPr>
            <a:t>X</a:t>
          </a:r>
          <a:endParaRPr lang="ko-KR" altLang="en-US" sz="1200" i="0" kern="1200" dirty="0">
            <a:latin typeface="나눔바른고딕OTF Light" pitchFamily="50" charset="-127"/>
            <a:ea typeface="나눔바른고딕OTF Light" pitchFamily="50" charset="-127"/>
          </a:endParaRPr>
        </a:p>
      </dsp:txBody>
      <dsp:txXfrm rot="5400000">
        <a:off x="4292543" y="579218"/>
        <a:ext cx="1995817" cy="1737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B7B6E-4711-456D-891A-73A1334D8B07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343EB-E7BC-4391-BC12-5ED41A351A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48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7F105-046A-4C94-82DC-B0F3E731B525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303015" y="3217540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박찬규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조현수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95736" y="1925014"/>
            <a:ext cx="4752528" cy="8604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1849388"/>
            <a:ext cx="5184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400" spc="-150" dirty="0" smtClean="0"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ko-KR" altLang="en-US" sz="2000" b="1" spc="-150" dirty="0" smtClean="0">
                <a:latin typeface="나눔명조" pitchFamily="18" charset="-127"/>
                <a:ea typeface="나눔명조" pitchFamily="18" charset="-127"/>
              </a:rPr>
              <a:t>직류 송전 시스템 </a:t>
            </a:r>
            <a:r>
              <a:rPr lang="en-US" altLang="ko-KR" sz="2000" b="1" spc="-150" dirty="0"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2000" b="1" spc="-150" dirty="0" smtClean="0">
                <a:latin typeface="나눔명조" pitchFamily="18" charset="-127"/>
                <a:ea typeface="나눔명조" pitchFamily="18" charset="-127"/>
              </a:rPr>
              <a:t>(HVDC)</a:t>
            </a:r>
            <a:endParaRPr lang="ko-KR" altLang="en-US" sz="2000" b="1" spc="-150" dirty="0"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11760" y="2929508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  <a:latin typeface="나눔바른고딕OTF Light" pitchFamily="50" charset="-127"/>
                <a:ea typeface="나눔바른고딕OTF Light" pitchFamily="50" charset="-127"/>
              </a:rPr>
              <a:t>GROUP E</a:t>
            </a:r>
            <a:endParaRPr lang="ko-KR" altLang="en-US" sz="1400" dirty="0">
              <a:solidFill>
                <a:srgbClr val="C00000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139952" y="5161756"/>
            <a:ext cx="936104" cy="288032"/>
          </a:xfrm>
          <a:prstGeom prst="roundRect">
            <a:avLst/>
          </a:prstGeom>
          <a:solidFill>
            <a:srgbClr val="9D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67944" y="518598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MINHEEBLOG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4283968" y="1921396"/>
            <a:ext cx="1368152" cy="136815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139952" y="2209428"/>
            <a:ext cx="1656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나눔바른고딕" pitchFamily="50" charset="-127"/>
                <a:ea typeface="나눔바른고딕" pitchFamily="50" charset="-127"/>
              </a:rPr>
              <a:t>미래의</a:t>
            </a:r>
            <a:endParaRPr lang="en-US" altLang="ko-KR" sz="2500" b="1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2500" b="1" dirty="0" smtClean="0">
                <a:latin typeface="나눔바른고딕" pitchFamily="50" charset="-127"/>
                <a:ea typeface="나눔바른고딕" pitchFamily="50" charset="-127"/>
              </a:rPr>
              <a:t>HVDC</a:t>
            </a:r>
            <a:endParaRPr lang="ko-KR" altLang="en-US" sz="25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7544" y="526501"/>
            <a:ext cx="475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직류송전시스템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72441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atin typeface="나눔명조" pitchFamily="18" charset="-127"/>
                <a:ea typeface="나눔명조" pitchFamily="18" charset="-127"/>
              </a:rPr>
              <a:t>HVDC</a:t>
            </a:r>
            <a:r>
              <a:rPr lang="ko-KR" altLang="en-US" b="1" spc="-150" dirty="0" smtClean="0">
                <a:latin typeface="나눔명조" pitchFamily="18" charset="-127"/>
                <a:ea typeface="나눔명조" pitchFamily="18" charset="-127"/>
              </a:rPr>
              <a:t>의 현황</a:t>
            </a:r>
            <a:endParaRPr lang="ko-KR" altLang="en-US" b="1" spc="-150" dirty="0"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7504" y="537778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</a:rPr>
              <a:t>MINHEEBLOG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4168" y="162407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장기적 효율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084168" y="2283177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대륙 규모의 광</a:t>
            </a:r>
            <a:r>
              <a:rPr lang="ko-KR" altLang="en-US" b="1" dirty="0"/>
              <a:t>역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전력망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084168" y="32082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전기요금 절감</a:t>
            </a:r>
            <a:endParaRPr lang="ko-KR" altLang="en-US" b="1" dirty="0"/>
          </a:p>
        </p:txBody>
      </p:sp>
      <p:pic>
        <p:nvPicPr>
          <p:cNvPr id="5122" name="Picture 2" descr="C:\Users\com04\Desktop\미래의 HVD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80" y="1201316"/>
            <a:ext cx="3648964" cy="367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18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71800" y="1840677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dirty="0" smtClean="0">
                <a:latin typeface="나눔바른고딕OTF Light" pitchFamily="50" charset="-127"/>
                <a:ea typeface="나눔바른고딕OTF Light" pitchFamily="50" charset="-127"/>
              </a:rPr>
              <a:t>THANK YOU  FOR YOUR TIME</a:t>
            </a:r>
          </a:p>
          <a:p>
            <a:pPr algn="dist"/>
            <a:r>
              <a:rPr lang="ko-KR" altLang="en-US" sz="2400" spc="-300" dirty="0" smtClean="0">
                <a:latin typeface="SM세명조 Std Regular" pitchFamily="50" charset="-127"/>
                <a:ea typeface="SM세명조 Std Regular" pitchFamily="50" charset="-127"/>
              </a:rPr>
              <a:t>감사합니다</a:t>
            </a:r>
            <a:endParaRPr lang="ko-KR" altLang="en-US" sz="2400" spc="-300" dirty="0">
              <a:latin typeface="SM세명조 Std Regular" pitchFamily="50" charset="-127"/>
              <a:ea typeface="SM세명조 Std Regular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139952" y="5089748"/>
            <a:ext cx="936104" cy="288032"/>
          </a:xfrm>
          <a:prstGeom prst="roundRect">
            <a:avLst/>
          </a:prstGeom>
          <a:solidFill>
            <a:srgbClr val="9D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67944" y="5113975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MINHEEBLOG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71600" y="1463947"/>
            <a:ext cx="7200800" cy="1368152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526501"/>
            <a:ext cx="475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직류송전시스템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72441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atin typeface="나눔명조" pitchFamily="18" charset="-127"/>
                <a:ea typeface="나눔명조" pitchFamily="18" charset="-127"/>
              </a:rPr>
              <a:t>Table of Contents</a:t>
            </a:r>
            <a:endParaRPr lang="ko-KR" altLang="en-US" spc="-150" dirty="0"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9752" y="1633364"/>
            <a:ext cx="4536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Contents </a:t>
            </a:r>
            <a:r>
              <a:rPr lang="en-US" altLang="ko-KR" dirty="0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01</a:t>
            </a:r>
          </a:p>
          <a:p>
            <a:pPr algn="ctr"/>
            <a:endParaRPr lang="en-US" altLang="ko-KR" dirty="0" smtClean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pPr algn="ctr"/>
            <a:r>
              <a:rPr lang="en-US" altLang="ko-KR" b="1" dirty="0" smtClean="0">
                <a:latin typeface="나눔바른고딕OTF Light" pitchFamily="50" charset="-127"/>
                <a:ea typeface="나눔바른고딕OTF Light" pitchFamily="50" charset="-127"/>
              </a:rPr>
              <a:t>HVDC</a:t>
            </a:r>
            <a:r>
              <a:rPr lang="ko-KR" altLang="en-US" b="1" dirty="0" smtClean="0">
                <a:latin typeface="나눔바른고딕OTF Light" pitchFamily="50" charset="-127"/>
                <a:ea typeface="나눔바른고딕OTF Light" pitchFamily="50" charset="-127"/>
              </a:rPr>
              <a:t>의 정의와 특징</a:t>
            </a:r>
            <a:endParaRPr lang="en-US" altLang="ko-KR" b="1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600" y="3192139"/>
            <a:ext cx="7200800" cy="1368152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339752" y="3361556"/>
            <a:ext cx="4536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Contents 02</a:t>
            </a:r>
          </a:p>
          <a:p>
            <a:pPr lvl="0" algn="ctr"/>
            <a:endParaRPr lang="en-US" altLang="ko-KR" dirty="0" smtClean="0">
              <a:solidFill>
                <a:prstClr val="white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pPr algn="ctr"/>
            <a:r>
              <a:rPr lang="en-US" altLang="ko-KR" b="1" dirty="0" smtClean="0">
                <a:latin typeface="나눔바른고딕OTF Light" pitchFamily="50" charset="-127"/>
                <a:ea typeface="나눔바른고딕OTF Light" pitchFamily="50" charset="-127"/>
              </a:rPr>
              <a:t>HVDC</a:t>
            </a:r>
            <a:r>
              <a:rPr lang="ko-KR" altLang="en-US" b="1" dirty="0" smtClean="0">
                <a:latin typeface="나눔바른고딕OTF Light" pitchFamily="50" charset="-127"/>
                <a:ea typeface="나눔바른고딕OTF Light" pitchFamily="50" charset="-127"/>
              </a:rPr>
              <a:t>의 현황</a:t>
            </a:r>
            <a:endParaRPr lang="en-US" altLang="ko-KR" b="1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7504" y="537778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</a:rPr>
              <a:t>MINHEEBLOG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526501"/>
            <a:ext cx="475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직류송전시스템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75997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atin typeface="나눔명조" pitchFamily="18" charset="-127"/>
                <a:ea typeface="나눔명조" pitchFamily="18" charset="-127"/>
              </a:rPr>
              <a:t>HVDC</a:t>
            </a:r>
            <a:r>
              <a:rPr lang="ko-KR" altLang="en-US" b="1" spc="-150" dirty="0" smtClean="0">
                <a:latin typeface="나눔명조" pitchFamily="18" charset="-127"/>
                <a:ea typeface="나눔명조" pitchFamily="18" charset="-127"/>
              </a:rPr>
              <a:t>의 정의</a:t>
            </a:r>
            <a:endParaRPr lang="ko-KR" altLang="en-US" b="1" spc="-150" dirty="0"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7504" y="537778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</a:rPr>
              <a:t>MINHEEBLOG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C:\Users\com04\Desktop\HVDC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9348"/>
            <a:ext cx="8001616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568" y="336155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직류송전시스템</a:t>
            </a:r>
            <a:r>
              <a:rPr lang="en-US" altLang="ko-KR" dirty="0" smtClean="0"/>
              <a:t>(HVDC) 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발전소에서 생산된 교류전력</a:t>
            </a:r>
            <a:r>
              <a:rPr lang="en-US" altLang="ko-KR" dirty="0" smtClean="0"/>
              <a:t>(AC) -&gt;</a:t>
            </a:r>
            <a:r>
              <a:rPr lang="ko-KR" altLang="en-US" dirty="0" smtClean="0"/>
              <a:t>직류</a:t>
            </a:r>
            <a:r>
              <a:rPr lang="en-US" altLang="ko-KR" dirty="0" smtClean="0"/>
              <a:t>(DC)-&gt;</a:t>
            </a:r>
            <a:r>
              <a:rPr lang="ko-KR" altLang="en-US" dirty="0" smtClean="0"/>
              <a:t>교류</a:t>
            </a:r>
            <a:r>
              <a:rPr lang="en-US" altLang="ko-KR" dirty="0" smtClean="0"/>
              <a:t>(AC)-&gt;</a:t>
            </a:r>
            <a:r>
              <a:rPr lang="ko-KR" altLang="en-US" dirty="0" smtClean="0"/>
              <a:t>수요자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1" name="다이어그램 20"/>
          <p:cNvGraphicFramePr/>
          <p:nvPr>
            <p:extLst>
              <p:ext uri="{D42A27DB-BD31-4B8C-83A1-F6EECF244321}">
                <p14:modId xmlns:p14="http://schemas.microsoft.com/office/powerpoint/2010/main" val="1414504599"/>
              </p:ext>
            </p:extLst>
          </p:nvPr>
        </p:nvGraphicFramePr>
        <p:xfrm>
          <a:off x="2339752" y="1201316"/>
          <a:ext cx="4320480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526501"/>
            <a:ext cx="475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직류송전시스템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72441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atin typeface="나눔명조" pitchFamily="18" charset="-127"/>
                <a:ea typeface="나눔명조" pitchFamily="18" charset="-127"/>
              </a:rPr>
              <a:t>HVDC</a:t>
            </a:r>
            <a:r>
              <a:rPr lang="ko-KR" altLang="en-US" spc="-150" dirty="0" smtClean="0">
                <a:latin typeface="나눔명조" pitchFamily="18" charset="-127"/>
                <a:ea typeface="나눔명조" pitchFamily="18" charset="-127"/>
              </a:rPr>
              <a:t>의 특징</a:t>
            </a:r>
            <a:endParaRPr lang="ko-KR" altLang="en-US" spc="-150" dirty="0"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7504" y="537778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</a:rPr>
              <a:t>MINHEEBLOG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526501"/>
            <a:ext cx="475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직류송전시스템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7599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atin typeface="나눔명조" pitchFamily="18" charset="-127"/>
                <a:ea typeface="나눔명조" pitchFamily="18" charset="-127"/>
              </a:rPr>
              <a:t>HVDC</a:t>
            </a:r>
            <a:r>
              <a:rPr lang="ko-KR" altLang="en-US" b="1" spc="-150" dirty="0" smtClean="0">
                <a:latin typeface="나눔명조" pitchFamily="18" charset="-127"/>
                <a:ea typeface="나눔명조" pitchFamily="18" charset="-127"/>
              </a:rPr>
              <a:t>의 특징</a:t>
            </a:r>
            <a:r>
              <a:rPr lang="en-US" altLang="ko-KR" b="1" spc="-150" dirty="0" smtClean="0">
                <a:latin typeface="나눔명조" pitchFamily="18" charset="-127"/>
                <a:ea typeface="나눔명조" pitchFamily="18" charset="-127"/>
              </a:rPr>
              <a:t>(</a:t>
            </a:r>
            <a:r>
              <a:rPr lang="ko-KR" altLang="en-US" b="1" spc="-150" dirty="0" smtClean="0">
                <a:latin typeface="나눔명조" pitchFamily="18" charset="-127"/>
                <a:ea typeface="나눔명조" pitchFamily="18" charset="-127"/>
              </a:rPr>
              <a:t>경제적 요인</a:t>
            </a:r>
            <a:r>
              <a:rPr lang="en-US" altLang="ko-KR" b="1" spc="-150" dirty="0" smtClean="0">
                <a:latin typeface="나눔명조" pitchFamily="18" charset="-127"/>
                <a:ea typeface="나눔명조" pitchFamily="18" charset="-127"/>
              </a:rPr>
              <a:t>)</a:t>
            </a:r>
            <a:endParaRPr lang="ko-KR" altLang="en-US" b="1" spc="-150" dirty="0"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7504" y="537778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</a:rPr>
              <a:t>MINHEEBLOG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89602" y="1633364"/>
            <a:ext cx="71647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낮은 투자비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장거리 비용 측면 용이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케이블 송전 유리</a:t>
            </a:r>
            <a:endParaRPr lang="ko-KR" altLang="en-US" dirty="0"/>
          </a:p>
        </p:txBody>
      </p:sp>
      <p:sp>
        <p:nvSpPr>
          <p:cNvPr id="3" name="칠각형 2"/>
          <p:cNvSpPr/>
          <p:nvPr/>
        </p:nvSpPr>
        <p:spPr>
          <a:xfrm>
            <a:off x="539552" y="1633364"/>
            <a:ext cx="936104" cy="792088"/>
          </a:xfrm>
          <a:prstGeom prst="heptag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2000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89602" y="3217540"/>
            <a:ext cx="71647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낮은 전력 손실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교류에 비해 손실이 적고 양방향 송전 가능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3" name="칠각형 12"/>
          <p:cNvSpPr/>
          <p:nvPr/>
        </p:nvSpPr>
        <p:spPr>
          <a:xfrm>
            <a:off x="539552" y="3217540"/>
            <a:ext cx="936104" cy="792088"/>
          </a:xfrm>
          <a:prstGeom prst="heptag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2000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1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1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1260897476"/>
              </p:ext>
            </p:extLst>
          </p:nvPr>
        </p:nvGraphicFramePr>
        <p:xfrm>
          <a:off x="1619672" y="1417340"/>
          <a:ext cx="6288360" cy="2896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67544" y="526501"/>
            <a:ext cx="475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직류송전시스템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724419"/>
            <a:ext cx="306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atin typeface="나눔명조" pitchFamily="18" charset="-127"/>
                <a:ea typeface="나눔명조" pitchFamily="18" charset="-127"/>
              </a:rPr>
              <a:t>HVDC</a:t>
            </a:r>
            <a:r>
              <a:rPr lang="ko-KR" altLang="en-US" spc="-150" dirty="0" smtClean="0">
                <a:latin typeface="나눔명조" pitchFamily="18" charset="-127"/>
                <a:ea typeface="나눔명조" pitchFamily="18" charset="-127"/>
              </a:rPr>
              <a:t>의 특징</a:t>
            </a:r>
            <a:r>
              <a:rPr lang="en-US" altLang="ko-KR" spc="-150" dirty="0" smtClean="0">
                <a:latin typeface="나눔명조" pitchFamily="18" charset="-127"/>
                <a:ea typeface="나눔명조" pitchFamily="18" charset="-127"/>
              </a:rPr>
              <a:t>(</a:t>
            </a:r>
            <a:r>
              <a:rPr lang="ko-KR" altLang="en-US" spc="-150" dirty="0" smtClean="0">
                <a:latin typeface="나눔명조" pitchFamily="18" charset="-127"/>
                <a:ea typeface="나눔명조" pitchFamily="18" charset="-127"/>
              </a:rPr>
              <a:t>기술적 요인</a:t>
            </a:r>
            <a:r>
              <a:rPr lang="en-US" altLang="ko-KR" spc="-150" dirty="0" smtClean="0">
                <a:latin typeface="나눔명조" pitchFamily="18" charset="-127"/>
                <a:ea typeface="나눔명조" pitchFamily="18" charset="-127"/>
              </a:rPr>
              <a:t>)</a:t>
            </a:r>
            <a:endParaRPr lang="ko-KR" altLang="en-US" spc="-150" dirty="0"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7504" y="537778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</a:rPr>
              <a:t>MINHEEBLOG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925329" y="1421405"/>
            <a:ext cx="5259757" cy="2880320"/>
            <a:chOff x="896418" y="1453344"/>
            <a:chExt cx="5259757" cy="2880320"/>
          </a:xfrm>
        </p:grpSpPr>
        <p:sp>
          <p:nvSpPr>
            <p:cNvPr id="2" name="직사각형 1"/>
            <p:cNvSpPr/>
            <p:nvPr/>
          </p:nvSpPr>
          <p:spPr>
            <a:xfrm>
              <a:off x="896418" y="1453344"/>
              <a:ext cx="4896544" cy="2880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1007750" y="2353444"/>
              <a:ext cx="2988185" cy="1531913"/>
              <a:chOff x="1007750" y="2353444"/>
              <a:chExt cx="2988185" cy="1531913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1115616" y="2353444"/>
                <a:ext cx="1440160" cy="1169086"/>
                <a:chOff x="1115616" y="2353444"/>
                <a:chExt cx="1440160" cy="1169086"/>
              </a:xfrm>
            </p:grpSpPr>
            <p:cxnSp>
              <p:nvCxnSpPr>
                <p:cNvPr id="5" name="직선 연결선 4"/>
                <p:cNvCxnSpPr/>
                <p:nvPr/>
              </p:nvCxnSpPr>
              <p:spPr>
                <a:xfrm>
                  <a:off x="1115616" y="3505572"/>
                  <a:ext cx="1437274" cy="169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/>
                <p:cNvCxnSpPr/>
                <p:nvPr/>
              </p:nvCxnSpPr>
              <p:spPr>
                <a:xfrm flipV="1">
                  <a:off x="2555776" y="2353444"/>
                  <a:ext cx="0" cy="115212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/>
                <p:cNvCxnSpPr/>
                <p:nvPr/>
              </p:nvCxnSpPr>
              <p:spPr>
                <a:xfrm flipH="1">
                  <a:off x="1115616" y="2353444"/>
                  <a:ext cx="1440160" cy="115212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/>
              <p:cNvSpPr txBox="1"/>
              <p:nvPr/>
            </p:nvSpPr>
            <p:spPr>
              <a:xfrm>
                <a:off x="1331640" y="3577580"/>
                <a:ext cx="14401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smtClean="0"/>
                  <a:t>유효전</a:t>
                </a:r>
                <a:r>
                  <a:rPr lang="ko-KR" altLang="en-US" sz="1400" b="1" dirty="0"/>
                  <a:t>력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555776" y="2857500"/>
                <a:ext cx="14401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smtClean="0"/>
                  <a:t>무효전력</a:t>
                </a:r>
                <a:endParaRPr lang="ko-KR" altLang="en-US" sz="1400" b="1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19575006">
                <a:off x="1007750" y="2439531"/>
                <a:ext cx="14401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smtClean="0"/>
                  <a:t>피상전</a:t>
                </a:r>
                <a:r>
                  <a:rPr lang="ko-KR" altLang="en-US" sz="1400" b="1" dirty="0"/>
                  <a:t>력</a:t>
                </a: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3779912" y="2353444"/>
              <a:ext cx="2376263" cy="1535678"/>
              <a:chOff x="3779912" y="2353444"/>
              <a:chExt cx="2376263" cy="1535678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4716016" y="3581345"/>
                <a:ext cx="14401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smtClean="0"/>
                  <a:t>역률</a:t>
                </a:r>
                <a:r>
                  <a:rPr lang="en-US" altLang="ko-KR" sz="1400" b="1" dirty="0" smtClean="0"/>
                  <a:t>=1</a:t>
                </a:r>
                <a:endParaRPr lang="ko-KR" altLang="en-US" sz="1400" b="1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779912" y="2813650"/>
                <a:ext cx="14401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err="1" smtClean="0"/>
                  <a:t>무효분</a:t>
                </a:r>
                <a:r>
                  <a:rPr lang="ko-KR" altLang="en-US" sz="1400" b="1" dirty="0" smtClean="0"/>
                  <a:t> </a:t>
                </a:r>
                <a:r>
                  <a:rPr lang="en-US" altLang="ko-KR" sz="1400" b="1" dirty="0" smtClean="0"/>
                  <a:t>X</a:t>
                </a:r>
                <a:endParaRPr lang="ko-KR" altLang="en-US" sz="1400" b="1" dirty="0"/>
              </a:p>
            </p:txBody>
          </p:sp>
          <p:cxnSp>
            <p:nvCxnSpPr>
              <p:cNvPr id="37" name="직선 화살표 연결선 36"/>
              <p:cNvCxnSpPr/>
              <p:nvPr/>
            </p:nvCxnSpPr>
            <p:spPr>
              <a:xfrm>
                <a:off x="3779912" y="3361556"/>
                <a:ext cx="129614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/>
              <p:cNvCxnSpPr/>
              <p:nvPr/>
            </p:nvCxnSpPr>
            <p:spPr>
              <a:xfrm>
                <a:off x="3779912" y="3433564"/>
                <a:ext cx="129614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/>
              <p:cNvCxnSpPr/>
              <p:nvPr/>
            </p:nvCxnSpPr>
            <p:spPr>
              <a:xfrm flipV="1">
                <a:off x="5076056" y="2353444"/>
                <a:ext cx="0" cy="1080120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139952" y="1831385"/>
            <a:ext cx="1368152" cy="136815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051720" y="1831385"/>
            <a:ext cx="1368152" cy="136815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156176" y="1831385"/>
            <a:ext cx="1368152" cy="136815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907704" y="2308438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나눔바른고딕" pitchFamily="50" charset="-127"/>
                <a:ea typeface="나눔바른고딕" pitchFamily="50" charset="-127"/>
              </a:rPr>
              <a:t>우리나라</a:t>
            </a:r>
            <a:endParaRPr lang="ko-KR" altLang="en-US" sz="25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7544" y="526501"/>
            <a:ext cx="475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직류송전시스템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72441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atin typeface="나눔명조" pitchFamily="18" charset="-127"/>
                <a:ea typeface="나눔명조" pitchFamily="18" charset="-127"/>
              </a:rPr>
              <a:t>HVDC</a:t>
            </a:r>
            <a:r>
              <a:rPr lang="ko-KR" altLang="en-US" b="1" spc="-150" dirty="0" smtClean="0">
                <a:latin typeface="나눔명조" pitchFamily="18" charset="-127"/>
                <a:ea typeface="나눔명조" pitchFamily="18" charset="-127"/>
              </a:rPr>
              <a:t>의 현황</a:t>
            </a:r>
            <a:endParaRPr lang="ko-KR" altLang="en-US" b="1" spc="-150" dirty="0"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7504" y="537778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</a:rPr>
              <a:t>MINHEEBLOG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95936" y="2308438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나눔바른고딕" pitchFamily="50" charset="-127"/>
                <a:ea typeface="나눔바른고딕" pitchFamily="50" charset="-127"/>
              </a:rPr>
              <a:t>유</a:t>
            </a:r>
            <a:r>
              <a:rPr lang="ko-KR" altLang="en-US" sz="2500" b="1" dirty="0">
                <a:latin typeface="나눔바른고딕" pitchFamily="50" charset="-127"/>
                <a:ea typeface="나눔바른고딕" pitchFamily="50" charset="-127"/>
              </a:rPr>
              <a:t>럽</a:t>
            </a:r>
            <a:endParaRPr lang="ko-KR" altLang="en-US" sz="25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2160" y="2139742"/>
            <a:ext cx="1656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나눔바른고딕" pitchFamily="50" charset="-127"/>
                <a:ea typeface="나눔바른고딕" pitchFamily="50" charset="-127"/>
              </a:rPr>
              <a:t>미래의 </a:t>
            </a:r>
            <a:endParaRPr lang="en-US" altLang="ko-KR" sz="2500" b="1" dirty="0" smtClean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2500" b="1" dirty="0" smtClean="0">
                <a:latin typeface="나눔바른고딕" pitchFamily="50" charset="-127"/>
                <a:ea typeface="나눔바른고딕" pitchFamily="50" charset="-127"/>
              </a:rPr>
              <a:t>HVDC</a:t>
            </a:r>
            <a:endParaRPr lang="ko-KR" altLang="en-US" sz="2500" b="1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4860032" y="2281436"/>
            <a:ext cx="1368152" cy="136815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716016" y="2758489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나눔바른고딕" pitchFamily="50" charset="-127"/>
                <a:ea typeface="나눔바른고딕" pitchFamily="50" charset="-127"/>
              </a:rPr>
              <a:t>우리나라</a:t>
            </a:r>
            <a:endParaRPr lang="ko-KR" altLang="en-US" sz="25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7544" y="526501"/>
            <a:ext cx="475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직류송전시스템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72441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atin typeface="나눔명조" pitchFamily="18" charset="-127"/>
                <a:ea typeface="나눔명조" pitchFamily="18" charset="-127"/>
              </a:rPr>
              <a:t>HVDC</a:t>
            </a:r>
            <a:r>
              <a:rPr lang="ko-KR" altLang="en-US" b="1" spc="-150" dirty="0" smtClean="0">
                <a:latin typeface="나눔명조" pitchFamily="18" charset="-127"/>
                <a:ea typeface="나눔명조" pitchFamily="18" charset="-127"/>
              </a:rPr>
              <a:t>의 현황</a:t>
            </a:r>
            <a:endParaRPr lang="ko-KR" altLang="en-US" b="1" spc="-150" dirty="0"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7504" y="537778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</a:rPr>
              <a:t>MINHEEBLOG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 descr="C:\Users\com04\Desktop\HVDC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67559"/>
            <a:ext cx="4310708" cy="287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60232" y="198411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자연환</a:t>
            </a:r>
            <a:r>
              <a:rPr lang="ko-KR" altLang="en-US" b="1" dirty="0"/>
              <a:t>경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60232" y="24974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관광명소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660232" y="30642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안정적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660232" y="364029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경제적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3030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7544" y="526501"/>
            <a:ext cx="475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직류송전시스템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72441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atin typeface="나눔명조" pitchFamily="18" charset="-127"/>
                <a:ea typeface="나눔명조" pitchFamily="18" charset="-127"/>
              </a:rPr>
              <a:t>HVDC</a:t>
            </a:r>
            <a:r>
              <a:rPr lang="ko-KR" altLang="en-US" b="1" spc="-150" dirty="0" smtClean="0">
                <a:latin typeface="나눔명조" pitchFamily="18" charset="-127"/>
                <a:ea typeface="나눔명조" pitchFamily="18" charset="-127"/>
              </a:rPr>
              <a:t>의 현황</a:t>
            </a:r>
            <a:endParaRPr lang="ko-KR" altLang="en-US" b="1" spc="-150" dirty="0"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7504" y="537778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</a:rPr>
              <a:t>MINHEEBLOG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8" name="Picture 2" descr="C:\Users\com04\Desktop\HVDC를 이용한 유럽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273324"/>
            <a:ext cx="7825356" cy="360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타원 20"/>
          <p:cNvSpPr/>
          <p:nvPr/>
        </p:nvSpPr>
        <p:spPr>
          <a:xfrm>
            <a:off x="7236296" y="1057300"/>
            <a:ext cx="1368152" cy="136815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092280" y="1534353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나눔바른고딕" pitchFamily="50" charset="-127"/>
                <a:ea typeface="나눔바른고딕" pitchFamily="50" charset="-127"/>
              </a:rPr>
              <a:t>유</a:t>
            </a:r>
            <a:r>
              <a:rPr lang="ko-KR" altLang="en-US" sz="2500" b="1" dirty="0">
                <a:latin typeface="나눔바른고딕" pitchFamily="50" charset="-127"/>
                <a:ea typeface="나눔바른고딕" pitchFamily="50" charset="-127"/>
              </a:rPr>
              <a:t>럽</a:t>
            </a:r>
            <a:endParaRPr lang="ko-KR" altLang="en-US" sz="2500" b="1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030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204</Words>
  <Application>Microsoft Office PowerPoint</Application>
  <PresentationFormat>화면 슬라이드 쇼(16:10)</PresentationFormat>
  <Paragraphs>81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굴림</vt:lpstr>
      <vt:lpstr>Arial</vt:lpstr>
      <vt:lpstr>나눔바른고딕</vt:lpstr>
      <vt:lpstr>맑은 고딕</vt:lpstr>
      <vt:lpstr>나눔바른고딕OTF Light</vt:lpstr>
      <vt:lpstr>HY견고딕</vt:lpstr>
      <vt:lpstr>나눔명조</vt:lpstr>
      <vt:lpstr>SM세명조 Std Regular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com04</cp:lastModifiedBy>
  <cp:revision>14</cp:revision>
  <dcterms:created xsi:type="dcterms:W3CDTF">2016-07-27T03:53:32Z</dcterms:created>
  <dcterms:modified xsi:type="dcterms:W3CDTF">2017-05-23T01:12:39Z</dcterms:modified>
</cp:coreProperties>
</file>