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5C6499-B011-423A-9534-ACD87CE2680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BA6E94-A4A2-470B-A9B3-7CFC3A9BB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3326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5000" b="1" dirty="0" smtClean="0">
                <a:latin typeface="HY헤드라인M" pitchFamily="18" charset="-127"/>
                <a:ea typeface="HY헤드라인M" pitchFamily="18" charset="-127"/>
              </a:rPr>
              <a:t>FACTs</a:t>
            </a:r>
            <a:br>
              <a:rPr lang="en-US" altLang="ko-KR" sz="5000" b="1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800" b="1" dirty="0" smtClean="0">
                <a:latin typeface="HY헤드라인M" pitchFamily="18" charset="-127"/>
                <a:ea typeface="HY헤드라인M" pitchFamily="18" charset="-127"/>
              </a:rPr>
              <a:t>유연송전시스템</a:t>
            </a:r>
            <a:endParaRPr lang="ko-KR" altLang="en-US" sz="3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9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FACTs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FACTs – TCSC</a:t>
            </a:r>
          </a:p>
          <a:p>
            <a:pPr lvl="1"/>
            <a:r>
              <a:rPr lang="en-US" altLang="ko-KR" dirty="0" smtClean="0"/>
              <a:t>FACTs – STACOM</a:t>
            </a:r>
          </a:p>
          <a:p>
            <a:pPr lvl="1"/>
            <a:r>
              <a:rPr lang="en-US" altLang="ko-KR" dirty="0" smtClean="0"/>
              <a:t>FACTs - SVC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9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/>
              <a:t>Flexible AC </a:t>
            </a:r>
            <a:r>
              <a:rPr lang="en-US" altLang="ko-KR" smtClean="0"/>
              <a:t>Transmission system</a:t>
            </a:r>
          </a:p>
          <a:p>
            <a:pPr marL="109728" indent="0">
              <a:buNone/>
            </a:pPr>
            <a:r>
              <a:rPr lang="ko-KR" altLang="en-US" dirty="0" smtClean="0"/>
              <a:t>교류송전선로에 </a:t>
            </a:r>
            <a:r>
              <a:rPr lang="ko-KR" altLang="en-US" dirty="0"/>
              <a:t>전력용 반도체 </a:t>
            </a:r>
            <a:r>
              <a:rPr lang="ko-KR" altLang="en-US" dirty="0" err="1"/>
              <a:t>스위칭</a:t>
            </a:r>
            <a:r>
              <a:rPr lang="ko-KR" altLang="en-US" dirty="0"/>
              <a:t> 소자를 </a:t>
            </a:r>
            <a:r>
              <a:rPr lang="ko-KR" altLang="en-US" dirty="0" smtClean="0"/>
              <a:t>이용해 계통의 </a:t>
            </a:r>
            <a:r>
              <a:rPr lang="ko-KR" altLang="en-US" dirty="0"/>
              <a:t>유연성을 증대시킴으로써</a:t>
            </a:r>
            <a:r>
              <a:rPr lang="en-US" altLang="ko-KR" dirty="0"/>
              <a:t>,</a:t>
            </a:r>
            <a:r>
              <a:rPr lang="ko-KR" altLang="en-US" dirty="0"/>
              <a:t> </a:t>
            </a:r>
            <a:r>
              <a:rPr lang="ko-KR" altLang="en-US" dirty="0" smtClean="0"/>
              <a:t>특성을 개선시킨 시스템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5455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기계적인 동작부가 없어 신뢰도가 높고 진동소음이 적다</a:t>
            </a:r>
            <a:r>
              <a:rPr lang="en-US" altLang="ko-KR" sz="2100" b="1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100" b="1" dirty="0">
              <a:latin typeface="휴먼모음T" pitchFamily="18" charset="-127"/>
              <a:ea typeface="휴먼모음T" pitchFamily="18" charset="-127"/>
            </a:endParaRPr>
          </a:p>
          <a:p>
            <a:pPr marL="109728" indent="0">
              <a:buNone/>
            </a:pPr>
            <a:r>
              <a:rPr lang="ko-KR" altLang="en-US" sz="2100" dirty="0" smtClean="0">
                <a:latin typeface="휴먼모음T" pitchFamily="18" charset="-127"/>
                <a:ea typeface="휴먼모음T" pitchFamily="18" charset="-127"/>
              </a:rPr>
              <a:t>진상부터 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지상까지 연속적으로 세밀하게 제어할 수 있다</a:t>
            </a:r>
            <a:r>
              <a:rPr lang="en-US" altLang="ko-KR" sz="2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100" dirty="0">
              <a:latin typeface="휴먼모음T" pitchFamily="18" charset="-127"/>
              <a:ea typeface="휴먼모음T" pitchFamily="18" charset="-127"/>
            </a:endParaRPr>
          </a:p>
          <a:p>
            <a:pPr marL="109728" indent="0">
              <a:buNone/>
            </a:pPr>
            <a:r>
              <a:rPr lang="ko-KR" altLang="en-US" sz="2100" b="1" dirty="0" smtClean="0">
                <a:latin typeface="휴먼모음T" pitchFamily="18" charset="-127"/>
                <a:ea typeface="휴먼모음T" pitchFamily="18" charset="-127"/>
              </a:rPr>
              <a:t>응답특성이 </a:t>
            </a: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매우 빨라 정상시는 물론 과도시의 특성까지 적용할 수 있다</a:t>
            </a:r>
            <a:r>
              <a:rPr lang="en-US" altLang="ko-KR" sz="2100" b="1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100" b="1" dirty="0">
              <a:latin typeface="휴먼모음T" pitchFamily="18" charset="-127"/>
              <a:ea typeface="휴먼모음T" pitchFamily="18" charset="-127"/>
            </a:endParaRPr>
          </a:p>
          <a:p>
            <a:pPr marL="109728" indent="0">
              <a:buNone/>
            </a:pPr>
            <a:r>
              <a:rPr lang="ko-KR" altLang="en-US" sz="2100" dirty="0" smtClean="0">
                <a:latin typeface="휴먼모음T" pitchFamily="18" charset="-127"/>
                <a:ea typeface="휴먼모음T" pitchFamily="18" charset="-127"/>
              </a:rPr>
              <a:t>차단기의 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설치보다 설치면적이 적어도 된다</a:t>
            </a:r>
            <a:r>
              <a:rPr lang="en-US" altLang="ko-KR" sz="21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100" dirty="0">
              <a:latin typeface="휴먼모음T" pitchFamily="18" charset="-127"/>
              <a:ea typeface="휴먼모음T" pitchFamily="18" charset="-127"/>
            </a:endParaRPr>
          </a:p>
          <a:p>
            <a:pPr marL="109728" indent="0">
              <a:buNone/>
            </a:pPr>
            <a:r>
              <a:rPr lang="ko-KR" altLang="en-US" sz="2100" b="1" dirty="0" smtClean="0">
                <a:latin typeface="휴먼모음T" pitchFamily="18" charset="-127"/>
                <a:ea typeface="휴먼모음T" pitchFamily="18" charset="-127"/>
              </a:rPr>
              <a:t>전력계통 </a:t>
            </a: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제어 범위의 확대로</a:t>
            </a:r>
            <a:r>
              <a:rPr lang="en-US" altLang="ko-KR" sz="2100" b="1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 지정된 송전선로에 지정된 만큼의 전력조류부담 가능</a:t>
            </a:r>
          </a:p>
          <a:p>
            <a:pPr marL="109728" indent="0">
              <a:buNone/>
            </a:pPr>
            <a:r>
              <a:rPr lang="ko-KR" altLang="en-US" sz="2100" dirty="0" smtClean="0">
                <a:latin typeface="휴먼모음T" pitchFamily="18" charset="-127"/>
                <a:ea typeface="휴먼모음T" pitchFamily="18" charset="-127"/>
              </a:rPr>
              <a:t>신뢰도를 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떨어뜨리는 일없이</a:t>
            </a:r>
            <a:r>
              <a:rPr lang="en-US" altLang="ko-KR" sz="210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 송전선로의 </a:t>
            </a:r>
            <a:r>
              <a:rPr lang="ko-KR" altLang="en-US" sz="2100" dirty="0" err="1">
                <a:latin typeface="휴먼모음T" pitchFamily="18" charset="-127"/>
                <a:ea typeface="휴먼모음T" pitchFamily="18" charset="-127"/>
              </a:rPr>
              <a:t>열용량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 가까이 까지 송전용량 확대 가능</a:t>
            </a:r>
          </a:p>
          <a:p>
            <a:pPr marL="109728" indent="0">
              <a:buNone/>
            </a:pPr>
            <a:r>
              <a:rPr lang="ko-KR" altLang="en-US" sz="2100" b="1" dirty="0" smtClean="0">
                <a:latin typeface="휴먼모음T" pitchFamily="18" charset="-127"/>
                <a:ea typeface="휴먼모음T" pitchFamily="18" charset="-127"/>
              </a:rPr>
              <a:t>제어지역간의 </a:t>
            </a: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전력수송 능력확대로 발전예비율 저하 가능</a:t>
            </a:r>
          </a:p>
          <a:p>
            <a:pPr marL="109728" indent="0">
              <a:buNone/>
            </a:pPr>
            <a:r>
              <a:rPr lang="ko-KR" altLang="en-US" sz="2100" dirty="0" smtClean="0">
                <a:latin typeface="휴먼모음T" pitchFamily="18" charset="-127"/>
                <a:ea typeface="휴먼모음T" pitchFamily="18" charset="-127"/>
              </a:rPr>
              <a:t>계통 </a:t>
            </a:r>
            <a:r>
              <a:rPr lang="ko-KR" altLang="en-US" sz="2100" dirty="0">
                <a:latin typeface="휴먼모음T" pitchFamily="18" charset="-127"/>
                <a:ea typeface="휴먼모음T" pitchFamily="18" charset="-127"/>
              </a:rPr>
              <a:t>사고 및 기기 고장의 영향을 제한 시킴으로써 파급고장 방지</a:t>
            </a:r>
          </a:p>
          <a:p>
            <a:pPr marL="109728" indent="0">
              <a:buNone/>
            </a:pPr>
            <a:r>
              <a:rPr lang="ko-KR" altLang="en-US" sz="2100" b="1" dirty="0" smtClean="0">
                <a:latin typeface="휴먼모음T" pitchFamily="18" charset="-127"/>
                <a:ea typeface="휴먼모음T" pitchFamily="18" charset="-127"/>
              </a:rPr>
              <a:t>송전용량을 </a:t>
            </a:r>
            <a:r>
              <a:rPr lang="ko-KR" altLang="en-US" sz="2100" b="1" dirty="0">
                <a:latin typeface="휴먼모음T" pitchFamily="18" charset="-127"/>
                <a:ea typeface="휴먼모음T" pitchFamily="18" charset="-127"/>
              </a:rPr>
              <a:t>제한하거나 기기고장을 일으킬 수 있는 전력계통 동요 </a:t>
            </a:r>
            <a:r>
              <a:rPr lang="ko-KR" altLang="en-US" sz="2100" b="1" dirty="0" smtClean="0">
                <a:latin typeface="휴먼모음T" pitchFamily="18" charset="-127"/>
                <a:ea typeface="휴먼모음T" pitchFamily="18" charset="-127"/>
              </a:rPr>
              <a:t>억제</a:t>
            </a:r>
            <a:endParaRPr lang="ko-KR" altLang="en-US" sz="21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5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설비의 종류 </a:t>
            </a:r>
            <a:r>
              <a:rPr lang="en-US" altLang="ko-KR" dirty="0" smtClean="0"/>
              <a:t>- TCSC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556792"/>
            <a:ext cx="5184577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1988840"/>
            <a:ext cx="356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직렬콘덴서와 병렬로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다이리스터를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접속해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 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다이리스터를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제어함으로써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 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전체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정전용량을 변화시키는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장치이다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종래의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차단기를 이용한 기계적 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스위칭에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비해 정밀하고 효과적인 제어가 가능하게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20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설비의 종류 </a:t>
            </a:r>
            <a:r>
              <a:rPr lang="en-US" altLang="ko-KR" dirty="0" smtClean="0"/>
              <a:t>- STATCOM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340768"/>
            <a:ext cx="6426000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1955040"/>
            <a:ext cx="392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전압 컨트롤러에 의한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병렬 무효 전력 보상 장치이다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 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평상시 계통 전압과 동기 상태로 운전하다가 무효 전력 수급이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불균일하면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동기 조상기보다 빠르게 무효 전력을 보상한다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8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29" y="1268760"/>
            <a:ext cx="5639818" cy="423428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설비의 종류 </a:t>
            </a:r>
            <a:r>
              <a:rPr lang="en-US" altLang="ko-KR" dirty="0" smtClean="0"/>
              <a:t>– SVC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955040"/>
            <a:ext cx="392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기존의 기계식 차단기에 의한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무효 전력 제어를 전력 전자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스위칭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방식으로 전환한 것이다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 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인버터와 결합하여 콘덴서와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리액터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두가지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기능을 동시에 사용할 수 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32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795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148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FACTs 유연송전시스템</vt:lpstr>
      <vt:lpstr>목차</vt:lpstr>
      <vt:lpstr>FACTs란?</vt:lpstr>
      <vt:lpstr>FACTs 특징</vt:lpstr>
      <vt:lpstr>FACTs 설비의 종류 - TCSC</vt:lpstr>
      <vt:lpstr>FACTs 설비의 종류 - STATCOM</vt:lpstr>
      <vt:lpstr>FACTs 설비의 종류 – SVC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 유연송전시스템</dc:title>
  <dc:creator>com01</dc:creator>
  <cp:lastModifiedBy>com01</cp:lastModifiedBy>
  <cp:revision>3</cp:revision>
  <dcterms:created xsi:type="dcterms:W3CDTF">2017-05-23T01:44:59Z</dcterms:created>
  <dcterms:modified xsi:type="dcterms:W3CDTF">2017-05-23T02:00:04Z</dcterms:modified>
</cp:coreProperties>
</file>