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971661" y="882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A957C6E-164E-44AC-9FEB-4F35C299E90F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D812E0-0665-4E42-9C95-7EA0DEA6BF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971662" y="-32369"/>
            <a:ext cx="8172338" cy="1409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364564" y="10075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243896" cy="4077214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변전소백과사전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0"/>
            <a:ext cx="8152926" cy="2615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4"/>
          <p:cNvSpPr/>
          <p:nvPr/>
        </p:nvSpPr>
        <p:spPr>
          <a:xfrm>
            <a:off x="2843808" y="3949284"/>
            <a:ext cx="4302022" cy="27391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글쓴이 이승하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 강병준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변전소란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8516" y="1628800"/>
            <a:ext cx="705678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/>
              <a:t>전소</a:t>
            </a:r>
            <a:r>
              <a:rPr lang="en-US" altLang="ko-KR" sz="2400" dirty="0"/>
              <a:t>(</a:t>
            </a:r>
            <a:r>
              <a:rPr lang="ko-KR" altLang="en-US" sz="2400" dirty="0"/>
              <a:t>發電所</a:t>
            </a:r>
            <a:r>
              <a:rPr lang="en-US" altLang="ko-KR" sz="2400" dirty="0"/>
              <a:t>)</a:t>
            </a:r>
            <a:r>
              <a:rPr lang="ko-KR" altLang="en-US" sz="2400" dirty="0"/>
              <a:t>에서 생산한 전력을 송전선로나 배전선로를 통하여 수요자에게 보내는 과정에서 전압이나 전류의 성질을 바꾸기 위하여 설치하는 </a:t>
            </a:r>
            <a:r>
              <a:rPr lang="ko-KR" altLang="en-US" sz="2400" dirty="0" smtClean="0"/>
              <a:t>시설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40968"/>
            <a:ext cx="6624736" cy="32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변전소의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전압 변성 및 전압관리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전력의 집중과 배분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고전압 및 낙뢰 보호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고장차단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전력 품질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변전소의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전압계급</a:t>
            </a:r>
            <a:r>
              <a:rPr lang="en-US" altLang="ko-KR" dirty="0" smtClean="0"/>
              <a:t>-154, 345, 765[KV]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이용목적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승압</a:t>
            </a:r>
            <a:r>
              <a:rPr lang="ko-KR" altLang="en-US" dirty="0" smtClean="0"/>
              <a:t> 변전소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 변전소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 변전소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설치 형태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옥외 </a:t>
            </a:r>
            <a:r>
              <a:rPr lang="ko-KR" altLang="en-US" dirty="0" err="1" smtClean="0"/>
              <a:t>철구형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옥외 풀 </a:t>
            </a:r>
            <a:r>
              <a:rPr lang="en-US" altLang="ko-KR" dirty="0" smtClean="0"/>
              <a:t>GIS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옥외 </a:t>
            </a:r>
            <a:r>
              <a:rPr lang="en-US" altLang="ko-KR" dirty="0" smtClean="0"/>
              <a:t>GIS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옥내 </a:t>
            </a:r>
            <a:r>
              <a:rPr lang="en-US" altLang="ko-KR" dirty="0" smtClean="0"/>
              <a:t>GIS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지하 </a:t>
            </a:r>
            <a:r>
              <a:rPr lang="en-US" altLang="ko-KR" dirty="0" smtClean="0"/>
              <a:t>GIS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</a:t>
            </a:r>
            <a:r>
              <a:rPr lang="en-US" altLang="ko-KR" dirty="0" smtClean="0"/>
              <a:t>GIS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marL="82296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68" y="2132857"/>
            <a:ext cx="4756466" cy="2941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36" y="1936842"/>
            <a:ext cx="5616888" cy="3220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97504"/>
            <a:ext cx="6116024" cy="38530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77" y="1120665"/>
            <a:ext cx="6877255" cy="45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최근의 변전소의 형태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3584376" cy="324036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84" y="1392289"/>
            <a:ext cx="4499992" cy="3374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4828510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변전소 주거용 복합건물</a:t>
            </a:r>
            <a:endParaRPr lang="en-US" altLang="ko-KR" dirty="0" smtClean="0"/>
          </a:p>
          <a:p>
            <a:r>
              <a:rPr lang="ko-KR" altLang="en-US" dirty="0" smtClean="0"/>
              <a:t>옥상의 태양광 시설</a:t>
            </a:r>
            <a:endParaRPr lang="en-US" altLang="ko-KR" dirty="0" smtClean="0"/>
          </a:p>
          <a:p>
            <a:r>
              <a:rPr lang="ko-KR" altLang="en-US" dirty="0" smtClean="0"/>
              <a:t>지하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>~</a:t>
            </a:r>
            <a:r>
              <a:rPr lang="ko-KR" altLang="en-US" dirty="0" smtClean="0"/>
              <a:t>지상</a:t>
            </a:r>
            <a:r>
              <a:rPr lang="en-US" altLang="ko-KR" dirty="0" smtClean="0"/>
              <a:t>2</a:t>
            </a:r>
            <a:r>
              <a:rPr lang="ko-KR" altLang="en-US" dirty="0" smtClean="0"/>
              <a:t>층 까지의 변전설비</a:t>
            </a:r>
            <a:endParaRPr lang="en-US" altLang="ko-KR" dirty="0" smtClean="0"/>
          </a:p>
          <a:p>
            <a:r>
              <a:rPr lang="ko-KR" altLang="en-US" dirty="0" smtClean="0"/>
              <a:t>화양변전소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) , </a:t>
            </a:r>
            <a:r>
              <a:rPr lang="ko-KR" altLang="en-US" dirty="0" smtClean="0"/>
              <a:t>둔지변전소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연산변전소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154kv</a:t>
            </a:r>
            <a:r>
              <a:rPr lang="ko-KR" altLang="en-US" dirty="0" smtClean="0"/>
              <a:t>의 변전소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6594455" cy="3692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34" y="1700808"/>
            <a:ext cx="4279006" cy="275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21092"/>
            <a:ext cx="5040558" cy="50405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3728" y="44624"/>
            <a:ext cx="6552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/>
              <a:t>맨유의</a:t>
            </a:r>
            <a:r>
              <a:rPr lang="ko-KR" altLang="en-US" sz="4400" dirty="0" smtClean="0"/>
              <a:t> 유로파우승을 기원합니다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922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</TotalTime>
  <Words>129</Words>
  <Application>Microsoft Office PowerPoint</Application>
  <PresentationFormat>화면 슬라이드 쇼(4:3)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태양</vt:lpstr>
      <vt:lpstr>변전소백과사전</vt:lpstr>
      <vt:lpstr>변전소란?</vt:lpstr>
      <vt:lpstr>변전소의 기능</vt:lpstr>
      <vt:lpstr>변전소의 분류</vt:lpstr>
      <vt:lpstr>최근의 변전소의 형태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변전소백과사전</dc:title>
  <dc:creator>com06</dc:creator>
  <cp:lastModifiedBy>com06</cp:lastModifiedBy>
  <cp:revision>9</cp:revision>
  <dcterms:created xsi:type="dcterms:W3CDTF">2017-05-23T00:04:59Z</dcterms:created>
  <dcterms:modified xsi:type="dcterms:W3CDTF">2017-05-23T01:40:59Z</dcterms:modified>
</cp:coreProperties>
</file>