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F70A02F-99E2-48F4-AADA-69B8BAE7DA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A95283-DD89-4450-9ED3-1B548B9071C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" y="0"/>
            <a:ext cx="4572139" cy="6858000"/>
          </a:xfrm>
          <a:solidFill>
            <a:schemeClr val="tx1"/>
          </a:solidFill>
        </p:spPr>
        <p:txBody>
          <a:bodyPr anchor="t"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bg1"/>
                </a:solidFill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</a:rPr>
            </a:br>
            <a:r>
              <a:rPr lang="ko-KR" altLang="en-US" sz="3600" b="1" dirty="0" smtClean="0">
                <a:solidFill>
                  <a:schemeClr val="bg1"/>
                </a:solidFill>
              </a:rPr>
              <a:t>개폐 장치</a:t>
            </a:r>
            <a:r>
              <a:rPr lang="en-US" altLang="ko-KR" sz="3600" b="1" dirty="0" smtClean="0">
                <a:solidFill>
                  <a:schemeClr val="bg1"/>
                </a:solidFill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/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/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2800" dirty="0" smtClean="0">
                <a:solidFill>
                  <a:schemeClr val="bg1"/>
                </a:solidFill>
              </a:rPr>
              <a:t>전기회로 내에서 전류를 투입하여 통전 시키거나 차단 하는 데 사용하는 기구 또는 장치를 말한다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31404, 31410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692696"/>
            <a:ext cx="5261208" cy="72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/>
              <a:t>목</a:t>
            </a:r>
            <a:r>
              <a:rPr lang="ko-KR" altLang="en-US" sz="4000" b="1" dirty="0"/>
              <a:t>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6120680" cy="3240360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개폐 장치의 역할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개폐 장치의 종류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가스 절연 개폐 장치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1)</a:t>
            </a:r>
            <a:r>
              <a:rPr lang="ko-KR" altLang="en-US" sz="2000" dirty="0" smtClean="0"/>
              <a:t>차단기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err="1" smtClean="0"/>
              <a:t>소호</a:t>
            </a:r>
            <a:r>
              <a:rPr lang="ko-KR" altLang="en-US" sz="2000" dirty="0" smtClean="0"/>
              <a:t> 방식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2)</a:t>
            </a:r>
            <a:r>
              <a:rPr lang="ko-KR" altLang="en-US" sz="2000" dirty="0" err="1" smtClean="0"/>
              <a:t>단로기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6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76470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개폐 장치의 역할</a:t>
            </a:r>
            <a:endParaRPr lang="ko-KR" alt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2496632" cy="400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94" y="4244292"/>
            <a:ext cx="2104090" cy="213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95" y="2101675"/>
            <a:ext cx="2104089" cy="21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2394543"/>
            <a:ext cx="36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변전소 내에 유입되는 전력 집중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배분</a:t>
            </a:r>
            <a:endParaRPr lang="en-US" altLang="ko-KR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ko-KR" sz="24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설비 고장 복구를 위한 </a:t>
            </a:r>
            <a:r>
              <a:rPr lang="ko-KR" altLang="en-US" sz="2400" dirty="0" err="1" smtClean="0"/>
              <a:t>휴</a:t>
            </a:r>
            <a:r>
              <a:rPr lang="ko-KR" altLang="en-US" sz="2400" dirty="0" smtClean="0"/>
              <a:t>    전 구간의 확보</a:t>
            </a:r>
            <a:endParaRPr lang="en-US" altLang="ko-KR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ko-KR" sz="24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전력 조류가 흐르는 전류 통로를 변경</a:t>
            </a:r>
            <a:endParaRPr lang="en-US" altLang="ko-KR" sz="2400" dirty="0"/>
          </a:p>
          <a:p>
            <a:pPr marL="457200" indent="-457200">
              <a:buFont typeface="+mj-ea"/>
              <a:buAutoNum type="circleNumDbPlain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304" y="87871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2.</a:t>
            </a:r>
            <a:r>
              <a:rPr lang="ko-KR" altLang="en-US" sz="4000" b="1" dirty="0" smtClean="0"/>
              <a:t>개폐 장치의 종류</a:t>
            </a:r>
            <a:endParaRPr lang="ko-KR" alt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36163"/>
            <a:ext cx="2592288" cy="17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2341329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차단기</a:t>
            </a:r>
            <a:r>
              <a:rPr lang="en-US" altLang="ko-KR" sz="2000" dirty="0" smtClean="0"/>
              <a:t>(CB: Circuit Breaker), </a:t>
            </a:r>
            <a:r>
              <a:rPr lang="ko-KR" altLang="en-US" sz="2000" b="1" dirty="0" err="1" smtClean="0"/>
              <a:t>단로기</a:t>
            </a:r>
            <a:r>
              <a:rPr lang="en-US" altLang="ko-KR" sz="2000" dirty="0" smtClean="0"/>
              <a:t>(DS: Disconnecting Switch), </a:t>
            </a:r>
            <a:r>
              <a:rPr lang="ko-KR" altLang="en-US" sz="2000" b="1" dirty="0" smtClean="0"/>
              <a:t>퓨즈</a:t>
            </a:r>
            <a:r>
              <a:rPr lang="ko-KR" altLang="en-US" sz="2000" dirty="0" smtClean="0"/>
              <a:t> 등과 같은 기구뿐만 아니라 차단기 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단로기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모선 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변성기 등을 금속 용기 내에 내장한 가스 </a:t>
            </a:r>
            <a:r>
              <a:rPr lang="ko-KR" altLang="en-US" sz="2000" b="1" dirty="0" smtClean="0"/>
              <a:t>절연 개폐기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GIS</a:t>
            </a:r>
            <a:r>
              <a:rPr lang="en-US" altLang="ko-KR" sz="2000" b="1" dirty="0" smtClean="0"/>
              <a:t>)</a:t>
            </a:r>
            <a:r>
              <a:rPr lang="ko-KR" altLang="en-US" sz="2000" dirty="0" smtClean="0"/>
              <a:t>가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204245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특히</a:t>
            </a:r>
            <a:r>
              <a:rPr lang="ko-KR" altLang="en-US" b="1" dirty="0" smtClean="0"/>
              <a:t> </a:t>
            </a:r>
            <a:r>
              <a:rPr lang="en-US" altLang="ko-KR" sz="2000" b="1" dirty="0" smtClean="0"/>
              <a:t>GIS</a:t>
            </a:r>
            <a:r>
              <a:rPr lang="ko-KR" altLang="en-US" dirty="0" smtClean="0"/>
              <a:t>는 절연 거리 축소로 설치 면적을 줄일 수 있고</a:t>
            </a:r>
            <a:r>
              <a:rPr lang="en-US" altLang="ko-KR" dirty="0" smtClean="0"/>
              <a:t>, </a:t>
            </a:r>
            <a:r>
              <a:rPr lang="ko-KR" altLang="en-US" dirty="0"/>
              <a:t>전</a:t>
            </a:r>
            <a:r>
              <a:rPr lang="ko-KR" altLang="en-US" dirty="0" smtClean="0"/>
              <a:t>기적 충격 및 화재의 </a:t>
            </a:r>
            <a:r>
              <a:rPr lang="ko-KR" altLang="en-US" dirty="0"/>
              <a:t>위</a:t>
            </a:r>
            <a:r>
              <a:rPr lang="ko-KR" altLang="en-US" dirty="0" smtClean="0"/>
              <a:t>험이 적을 뿐만 아니라 조작 중 소음이 적고 라디오 방해 전파를 줄여 공해 문제를 해결해 주는 등 많은 장점이 있어 우리나라 대부분의 변전소에 적용되고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304" y="878710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2.</a:t>
            </a:r>
            <a:r>
              <a:rPr lang="ko-KR" altLang="en-US" sz="4000" b="1" dirty="0" smtClean="0"/>
              <a:t>개폐 장치의 종류</a:t>
            </a:r>
            <a:endParaRPr lang="en-US" altLang="ko-KR" sz="40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atin typeface="HY엽서L" pitchFamily="18" charset="-127"/>
                <a:ea typeface="HY엽서L" pitchFamily="18" charset="-127"/>
              </a:rPr>
              <a:t>1) </a:t>
            </a:r>
            <a:r>
              <a:rPr lang="ko-KR" altLang="en-US" sz="2800" b="1" dirty="0" smtClean="0">
                <a:latin typeface="HY엽서L" pitchFamily="18" charset="-127"/>
                <a:ea typeface="HY엽서L" pitchFamily="18" charset="-127"/>
              </a:rPr>
              <a:t>차단기</a:t>
            </a:r>
            <a:endParaRPr lang="ko-KR" altLang="en-US" sz="2800" b="1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413899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투입 상태에서 양호한 도체이어야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개방 상태에서 양호한 절연체이어야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투입 시에는 이상 전압의 발생이 최소화되어 안전하게 투입할 수 있어야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개방 시에는 </a:t>
            </a:r>
            <a:r>
              <a:rPr lang="ko-KR" altLang="en-US" sz="2000" dirty="0" err="1" smtClean="0"/>
              <a:t>접촉자</a:t>
            </a:r>
            <a:r>
              <a:rPr lang="ko-KR" altLang="en-US" sz="2000" dirty="0" smtClean="0"/>
              <a:t> 손상 없이 신속하고 안전하게 회로를 분리하여야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66560"/>
            <a:ext cx="3384376" cy="220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304" y="87871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차단기의 </a:t>
            </a:r>
            <a:r>
              <a:rPr lang="ko-KR" altLang="en-US" sz="4000" b="1" dirty="0" err="1" smtClean="0"/>
              <a:t>소호</a:t>
            </a:r>
            <a:r>
              <a:rPr lang="ko-KR" altLang="en-US" sz="4000" b="1" dirty="0" smtClean="0"/>
              <a:t> 방식 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304" y="2132856"/>
            <a:ext cx="7401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냉각 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절연유의 도전성을 냉각함으로써 </a:t>
            </a:r>
            <a:r>
              <a:rPr lang="ko-KR" altLang="en-US" dirty="0" err="1" smtClean="0"/>
              <a:t>아크</a:t>
            </a:r>
            <a:r>
              <a:rPr lang="ko-KR" altLang="en-US" dirty="0" smtClean="0"/>
              <a:t> 소멸 후 절연 회복 증진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확산 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이온 밀도가 적은 부분으로 향하여 전자 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절연 회복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가압 효과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소호</a:t>
            </a:r>
            <a:r>
              <a:rPr lang="ko-KR" altLang="en-US" dirty="0" smtClean="0"/>
              <a:t> 매질 압력을 높임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열전도에 의한 냉각 효과를 </a:t>
            </a:r>
            <a:r>
              <a:rPr lang="ko-KR" altLang="en-US" dirty="0" err="1" smtClean="0"/>
              <a:t>강하게함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치환 효과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아크로</a:t>
            </a:r>
            <a:r>
              <a:rPr lang="ko-KR" altLang="en-US" dirty="0" smtClean="0"/>
              <a:t> 새로운 매질을 넣음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전극 간을 새로운 매질로 치환 절연 내력 높임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벽면 효과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아크를</a:t>
            </a:r>
            <a:r>
              <a:rPr lang="ko-KR" altLang="en-US" dirty="0" smtClean="0"/>
              <a:t> 좁은 틈에 억지로 넣어서 온도가 낮은 절연물 표면에서 접지의 중화로 인해 절연 회복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7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304" y="878710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2.</a:t>
            </a:r>
            <a:r>
              <a:rPr lang="ko-KR" altLang="en-US" sz="4000" b="1" dirty="0" smtClean="0"/>
              <a:t>개폐 장치의 종류</a:t>
            </a:r>
            <a:endParaRPr lang="en-US" altLang="ko-KR" sz="40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HY엽서L" pitchFamily="18" charset="-127"/>
                <a:ea typeface="HY엽서L" pitchFamily="18" charset="-127"/>
              </a:rPr>
              <a:t>2</a:t>
            </a:r>
            <a:r>
              <a:rPr lang="en-US" altLang="ko-KR" sz="2800" b="1" dirty="0" smtClean="0">
                <a:latin typeface="HY엽서L" pitchFamily="18" charset="-127"/>
                <a:ea typeface="HY엽서L" pitchFamily="18" charset="-127"/>
              </a:rPr>
              <a:t>) </a:t>
            </a:r>
            <a:r>
              <a:rPr lang="ko-KR" altLang="en-US" sz="2800" b="1" dirty="0" err="1" smtClean="0">
                <a:latin typeface="HY엽서L" pitchFamily="18" charset="-127"/>
                <a:ea typeface="HY엽서L" pitchFamily="18" charset="-127"/>
              </a:rPr>
              <a:t>단로</a:t>
            </a:r>
            <a:r>
              <a:rPr lang="ko-KR" altLang="en-US" sz="2800" b="1" dirty="0" err="1">
                <a:latin typeface="HY엽서L" pitchFamily="18" charset="-127"/>
                <a:ea typeface="HY엽서L" pitchFamily="18" charset="-127"/>
              </a:rPr>
              <a:t>기</a:t>
            </a:r>
            <a:endParaRPr lang="ko-KR" altLang="en-US" sz="2800" b="1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780928"/>
            <a:ext cx="3744416" cy="327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단로기는</a:t>
            </a:r>
            <a:r>
              <a:rPr lang="ko-KR" altLang="en-US" sz="2000" dirty="0" smtClean="0"/>
              <a:t> 정격 </a:t>
            </a:r>
            <a:r>
              <a:rPr lang="ko-KR" altLang="en-US" sz="2000" dirty="0" err="1" smtClean="0"/>
              <a:t>접압</a:t>
            </a:r>
            <a:r>
              <a:rPr lang="ko-KR" altLang="en-US" sz="2000" dirty="0" smtClean="0"/>
              <a:t> 하에서 단지 충전된 전로를 개폐하기 위하여 쓰이는 장치로서 부하 전류의 개폐는 원칙적으로 불가능하다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단로기는</a:t>
            </a:r>
            <a:r>
              <a:rPr lang="ko-KR" altLang="en-US" sz="2000" dirty="0" smtClean="0"/>
              <a:t> 서로 분리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모선경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선로 접지 기능을 수행한다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35" y="2492896"/>
            <a:ext cx="360838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3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304" y="87871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가스 절연 개폐 장치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419" y="1872070"/>
            <a:ext cx="51845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가스절연 개폐 장치는 </a:t>
            </a:r>
            <a:r>
              <a:rPr lang="en-US" altLang="ko-KR" dirty="0" smtClean="0"/>
              <a:t>GIS(Gas Insulated </a:t>
            </a:r>
            <a:r>
              <a:rPr lang="en-US" altLang="ko-KR" dirty="0" err="1" smtClean="0"/>
              <a:t>Swich</a:t>
            </a:r>
            <a:r>
              <a:rPr lang="en-US" altLang="ko-KR" dirty="0" smtClean="0"/>
              <a:t> gear)</a:t>
            </a:r>
            <a:r>
              <a:rPr lang="ko-KR" altLang="en-US" dirty="0" smtClean="0"/>
              <a:t>라고도 하며 철제 용기 내에 모선 및 차단기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장치를 내장시키고 절연 특성이 우수한 </a:t>
            </a:r>
            <a:r>
              <a:rPr lang="en-US" altLang="ko-KR" dirty="0" smtClean="0"/>
              <a:t>SF6 </a:t>
            </a:r>
            <a:r>
              <a:rPr lang="ko-KR" altLang="en-US" dirty="0" smtClean="0"/>
              <a:t>가스로 충진 및 밀폐하여 절연을 유지시키는 종합 개폐 장치를 말합니다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 장점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    설치 면적 극소화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높은 안정성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보수점검 용이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저소음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b="1" dirty="0" smtClean="0"/>
              <a:t> </a:t>
            </a:r>
          </a:p>
          <a:p>
            <a:r>
              <a:rPr lang="ko-KR" altLang="en-US" b="1" dirty="0" smtClean="0"/>
              <a:t>단점 </a:t>
            </a:r>
            <a:r>
              <a:rPr lang="en-US" altLang="ko-KR" b="1" dirty="0" smtClean="0"/>
              <a:t>: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사고 대응 </a:t>
            </a:r>
            <a:r>
              <a:rPr lang="ko-KR" altLang="en-US" dirty="0" err="1" smtClean="0"/>
              <a:t>부적절시</a:t>
            </a:r>
            <a:r>
              <a:rPr lang="ko-KR" altLang="en-US" dirty="0" smtClean="0"/>
              <a:t> 대형사고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건설비가 높음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94" y="1872070"/>
            <a:ext cx="3351262" cy="498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2636912"/>
            <a:ext cx="6120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 smtClean="0">
                <a:solidFill>
                  <a:schemeClr val="bg1"/>
                </a:solidFill>
              </a:rPr>
              <a:t>스고</a:t>
            </a:r>
            <a:r>
              <a:rPr lang="en-US" altLang="ko-KR" sz="8800" smtClean="0">
                <a:solidFill>
                  <a:schemeClr val="bg1"/>
                </a:solidFill>
              </a:rPr>
              <a:t>E</a:t>
            </a:r>
            <a:r>
              <a:rPr lang="ko-KR" altLang="en-US" sz="8800" smtClean="0">
                <a:solidFill>
                  <a:schemeClr val="bg1"/>
                </a:solidFill>
              </a:rPr>
              <a:t>데스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116</TotalTime>
  <Words>363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복합</vt:lpstr>
      <vt:lpstr> 개폐 장치   전기회로 내에서 전류를 투입하여 통전 시키거나 차단 하는 데 사용하는 기구 또는 장치를 말한다.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com05</dc:creator>
  <cp:lastModifiedBy>com05</cp:lastModifiedBy>
  <cp:revision>12</cp:revision>
  <dcterms:created xsi:type="dcterms:W3CDTF">2017-05-22T23:58:38Z</dcterms:created>
  <dcterms:modified xsi:type="dcterms:W3CDTF">2017-05-23T01:54:56Z</dcterms:modified>
</cp:coreProperties>
</file>