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72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975B-6538-462E-A835-97CB2AAA2E5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2634-659F-4B6D-AA67-F397DDF74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7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975B-6538-462E-A835-97CB2AAA2E5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2634-659F-4B6D-AA67-F397DDF74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975B-6538-462E-A835-97CB2AAA2E5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2634-659F-4B6D-AA67-F397DDF74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9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975B-6538-462E-A835-97CB2AAA2E5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2634-659F-4B6D-AA67-F397DDF74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975B-6538-462E-A835-97CB2AAA2E5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2634-659F-4B6D-AA67-F397DDF74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3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975B-6538-462E-A835-97CB2AAA2E5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2634-659F-4B6D-AA67-F397DDF74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6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975B-6538-462E-A835-97CB2AAA2E5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2634-659F-4B6D-AA67-F397DDF74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6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975B-6538-462E-A835-97CB2AAA2E5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2634-659F-4B6D-AA67-F397DDF74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7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975B-6538-462E-A835-97CB2AAA2E5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2634-659F-4B6D-AA67-F397DDF74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4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975B-6538-462E-A835-97CB2AAA2E5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2634-659F-4B6D-AA67-F397DDF74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9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975B-6538-462E-A835-97CB2AAA2E5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B2634-659F-4B6D-AA67-F397DDF74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4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975B-6538-462E-A835-97CB2AAA2E54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2634-659F-4B6D-AA67-F397DDF74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3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rgbClr val="FFFF00"/>
                </a:solidFill>
              </a:rPr>
              <a:t>디지털 변전소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31405</a:t>
            </a:r>
            <a:r>
              <a:rPr lang="ko-KR" altLang="en-US" dirty="0" smtClean="0"/>
              <a:t>김도훈</a:t>
            </a:r>
            <a:endParaRPr lang="en-US" altLang="ko-KR" dirty="0" smtClean="0"/>
          </a:p>
          <a:p>
            <a:r>
              <a:rPr lang="en-US" altLang="ko-KR" dirty="0" smtClean="0"/>
              <a:t>31416</a:t>
            </a:r>
            <a:r>
              <a:rPr lang="ko-KR" altLang="en-US" dirty="0" smtClean="0"/>
              <a:t>오주영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2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목 차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dirty="0" smtClean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FFFF00"/>
                </a:solidFill>
              </a:rPr>
              <a:t>디지털 변전소의 정의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FFFF00"/>
                </a:solidFill>
              </a:rPr>
              <a:t>디지털 변전소의 필요성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rgbClr val="FFFF00"/>
                </a:solidFill>
              </a:rPr>
              <a:t>디지털 변전소의 전망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디지털 변전소의 정의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412776"/>
            <a:ext cx="6198944" cy="4118854"/>
          </a:xfrm>
        </p:spPr>
      </p:pic>
      <p:sp>
        <p:nvSpPr>
          <p:cNvPr id="5" name="TextBox 4"/>
          <p:cNvSpPr txBox="1"/>
          <p:nvPr/>
        </p:nvSpPr>
        <p:spPr>
          <a:xfrm>
            <a:off x="3656856" y="570857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FF00"/>
                </a:solidFill>
              </a:rPr>
              <a:t>기존의 변전소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357038"/>
            <a:ext cx="5904656" cy="44644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1" y="1357038"/>
            <a:ext cx="5904656" cy="44644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00" y="1357038"/>
            <a:ext cx="7631617" cy="44644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00872" y="5957527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FF00"/>
                </a:solidFill>
              </a:rPr>
              <a:t>디지털 변전소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0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디지털 변전소의 필요성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628800"/>
            <a:ext cx="8109626" cy="4135910"/>
          </a:xfrm>
        </p:spPr>
      </p:pic>
      <p:sp>
        <p:nvSpPr>
          <p:cNvPr id="5" name="TextBox 4"/>
          <p:cNvSpPr txBox="1"/>
          <p:nvPr/>
        </p:nvSpPr>
        <p:spPr>
          <a:xfrm>
            <a:off x="2808958" y="588552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FF00"/>
                </a:solidFill>
              </a:rPr>
              <a:t>품질개선 </a:t>
            </a:r>
            <a:r>
              <a:rPr lang="ko-KR" altLang="en-US" sz="2800" dirty="0">
                <a:solidFill>
                  <a:srgbClr val="FFFF00"/>
                </a:solidFill>
              </a:rPr>
              <a:t>및</a:t>
            </a:r>
            <a:r>
              <a:rPr lang="ko-KR" altLang="en-US" sz="2800" dirty="0" smtClean="0">
                <a:solidFill>
                  <a:srgbClr val="FFFF00"/>
                </a:solidFill>
              </a:rPr>
              <a:t> 경제적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1988840"/>
            <a:ext cx="3340333" cy="3340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8864" y="5329173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FF00"/>
                </a:solidFill>
              </a:rPr>
              <a:t>안정성향상</a:t>
            </a:r>
            <a:endParaRPr lang="ko-KR" altLang="en-US" sz="2800">
              <a:solidFill>
                <a:srgbClr val="FFFF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484784"/>
            <a:ext cx="8280920" cy="4320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900" y="590658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FF00"/>
                </a:solidFill>
              </a:rPr>
              <a:t>축소화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디지털 변전소의 전망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32856"/>
            <a:ext cx="7528660" cy="315675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5" y="1700808"/>
            <a:ext cx="7975600" cy="3835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3" y="1700809"/>
            <a:ext cx="8126392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Office PowerPoint</Application>
  <PresentationFormat>A4 용지(210x297mm)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디지털 변전소</vt:lpstr>
      <vt:lpstr>목 차</vt:lpstr>
      <vt:lpstr>디지털 변전소의 정의</vt:lpstr>
      <vt:lpstr>디지털 변전소의 필요성</vt:lpstr>
      <vt:lpstr>디지털 변전소의 전망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변전소</dc:title>
  <dc:creator>com03</dc:creator>
  <cp:lastModifiedBy>com03</cp:lastModifiedBy>
  <cp:revision>3</cp:revision>
  <dcterms:created xsi:type="dcterms:W3CDTF">2017-05-23T00:10:50Z</dcterms:created>
  <dcterms:modified xsi:type="dcterms:W3CDTF">2017-05-23T00:40:36Z</dcterms:modified>
</cp:coreProperties>
</file>