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79D3-749F-4AD8-8390-CDE686B41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2504-66E4-4AA1-AF60-ED57EA845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653A-FD03-4BCA-895D-146687FA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A84-F085-4BB5-AA2D-0D18D9CE941E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8836-4A53-4233-821D-E1682CBE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EE53B-44B6-4BE9-B3BA-E360CABB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2143-8D8D-4D3C-812F-3029575D9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5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F7A8-9058-4645-9826-45A2EB3A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CE986-1FD7-41FC-A242-A5CC26A15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D2BD-21FA-4EF3-A5CE-05D3BBA4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A84-F085-4BB5-AA2D-0D18D9CE941E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69FF-4667-4E80-9FF9-BB5DD5CD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DD04B-1C83-4DF4-8A4E-2F699ACA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2143-8D8D-4D3C-812F-3029575D9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4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ED126-53A4-4C51-AEC4-CF50F2DB7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6D743-C32C-46EA-AD90-59DFC86A1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372D-F2D0-4240-BE1F-E99FF169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A84-F085-4BB5-AA2D-0D18D9CE941E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1872-FB22-4C3D-A72F-7B24639A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8C53-85B6-477B-8948-409A6255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2143-8D8D-4D3C-812F-3029575D9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2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F8E2-4B8B-4D7C-8302-BF46DB31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B8AD-9CB2-48F5-87FE-6A63BAA9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BAFC-0E14-4BCF-A798-0F639F5A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A84-F085-4BB5-AA2D-0D18D9CE941E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BA55-D033-499F-B024-80726A3E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54A3-115B-411C-A764-99A76E43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2143-8D8D-4D3C-812F-3029575D9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1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5413-4537-476D-A03D-722A2CE4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4EE5E-FA97-4488-A74B-7EA7AAE1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5B725-6931-4D5B-B1E5-2EDCD38B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A84-F085-4BB5-AA2D-0D18D9CE941E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8853-10A5-408D-979D-FA0CA90C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B027-3718-4F71-8ADE-CB42A154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2143-8D8D-4D3C-812F-3029575D9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0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ECFE-8E54-42F4-9550-916257DD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605D-C22E-4C88-8855-2666A2773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0288C-E04F-4DC5-9B6E-33E821A93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6D9A6-9CFF-41FB-AC03-2ACC9063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A84-F085-4BB5-AA2D-0D18D9CE941E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C486-279E-4FD7-9928-6B554F8F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7709F-1453-4DAC-AC00-A251DE38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2143-8D8D-4D3C-812F-3029575D9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0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0E8F-A462-4CC2-9348-540167D8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24124-07D6-4570-A22B-26ED1F70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83152-EC00-4B97-9BFC-71998D958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5E314-6B0A-469E-A8CD-DDF057CFC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8497E-4CB7-4975-8C98-06ABAD9E6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2C63F-6061-4D76-AEF9-0DCD9153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A84-F085-4BB5-AA2D-0D18D9CE941E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F25EA-E626-446A-9A1F-2F1FE1FD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2BDBE-B253-4B6D-9456-9F0DA061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2143-8D8D-4D3C-812F-3029575D9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56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995A-CF78-4862-8DAF-0C52E1B3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305AA-7F84-4B32-993E-FBD3CABB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A84-F085-4BB5-AA2D-0D18D9CE941E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E96C0-C0BC-45DB-BAB2-CC17F212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21238-BBA9-4B77-B4F9-C65D0808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2143-8D8D-4D3C-812F-3029575D9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5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0591B-3079-4751-8C0F-37B7B800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A84-F085-4BB5-AA2D-0D18D9CE941E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5F163-69A8-42A9-8DD2-C3EDBDC1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FF12D-0C62-4D20-B459-75AF3139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2143-8D8D-4D3C-812F-3029575D9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4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4374-6DEF-48AF-A4C2-7AECD997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2421-226F-4494-97EA-4C8F739C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4D783-8F0C-4B3B-BC4B-E5924FC71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6B6C9-C926-485B-98A6-CCAB25BB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A84-F085-4BB5-AA2D-0D18D9CE941E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BA5DB-1F34-49CB-B589-A7D1D18B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81248-A82E-4DD6-BA1A-903BCA03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2143-8D8D-4D3C-812F-3029575D9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9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92B0-A8CA-46EA-AB42-F0F6F9CE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65449-1DDB-4F65-9FC5-06C2221E3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45F1A-122C-407C-AC43-C3EDD3D10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85108-6B93-4288-B0D0-B1D0F81D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A84-F085-4BB5-AA2D-0D18D9CE941E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7D4C8-CB49-4421-8AE1-EFED837B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BA707-CE5A-40CF-8EB6-B7C9EA7C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2143-8D8D-4D3C-812F-3029575D9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2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03B0F-46AC-4300-93C3-74B95E04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0ABAB-832E-45DA-A573-E1028C19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CC65-F0F0-45A1-8306-FDD9EA5AF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0A84-F085-4BB5-AA2D-0D18D9CE941E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98C5-F189-4386-B653-7D7AD9DB7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7975B-DECC-44B0-A9A5-970E15AD6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2143-8D8D-4D3C-812F-3029575D9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3A69-AECD-4422-A85B-63272506F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초전도 변압기의 개발</a:t>
            </a:r>
          </a:p>
        </p:txBody>
      </p:sp>
    </p:spTree>
    <p:extLst>
      <p:ext uri="{BB962C8B-B14F-4D97-AF65-F5344CB8AC3E}">
        <p14:creationId xmlns:p14="http://schemas.microsoft.com/office/powerpoint/2010/main" val="154312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A14B-51BD-4F51-8713-0529EDF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341B-5BEA-4DDD-AD55-DB8CE786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신재생 에너지의 전세계적 대량도입</a:t>
            </a:r>
            <a:endParaRPr lang="en-US" altLang="ko-KR" dirty="0"/>
          </a:p>
          <a:p>
            <a:r>
              <a:rPr lang="ko-KR" altLang="en-US" dirty="0"/>
              <a:t>차세대 전력계통에 대한 연구 증가</a:t>
            </a:r>
            <a:endParaRPr lang="en-US" altLang="ko-KR" dirty="0"/>
          </a:p>
          <a:p>
            <a:r>
              <a:rPr lang="ko-KR" altLang="en-US" dirty="0"/>
              <a:t>효율적 전력계통에 이바지하는 기술 </a:t>
            </a:r>
            <a:r>
              <a:rPr lang="en-US" altLang="ko-KR" dirty="0"/>
              <a:t>(</a:t>
            </a:r>
            <a:r>
              <a:rPr lang="ko-KR" altLang="en-US" dirty="0"/>
              <a:t>초전도</a:t>
            </a:r>
            <a:r>
              <a:rPr lang="en-US" altLang="ko-KR" dirty="0"/>
              <a:t>) </a:t>
            </a:r>
            <a:r>
              <a:rPr lang="ko-KR" altLang="en-US" dirty="0"/>
              <a:t>각광</a:t>
            </a:r>
          </a:p>
        </p:txBody>
      </p:sp>
    </p:spTree>
    <p:extLst>
      <p:ext uri="{BB962C8B-B14F-4D97-AF65-F5344CB8AC3E}">
        <p14:creationId xmlns:p14="http://schemas.microsoft.com/office/powerpoint/2010/main" val="425952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ACC0-AFEC-4C98-BE3C-3DCA39BF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요소기술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D68BB-958F-473D-AE99-F20C1EB1A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9087"/>
            <a:ext cx="9726637" cy="38488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6EC93-E1A0-4A16-B413-FEF44FB77814}"/>
              </a:ext>
            </a:extLst>
          </p:cNvPr>
          <p:cNvSpPr txBox="1"/>
          <p:nvPr/>
        </p:nvSpPr>
        <p:spPr>
          <a:xfrm>
            <a:off x="838199" y="5844436"/>
            <a:ext cx="805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대응 선재</a:t>
            </a:r>
            <a:r>
              <a:rPr lang="en-US" altLang="ko-KR" dirty="0"/>
              <a:t>, </a:t>
            </a:r>
            <a:r>
              <a:rPr lang="ko-KR" altLang="en-US" dirty="0"/>
              <a:t>권선</a:t>
            </a:r>
            <a:r>
              <a:rPr lang="en-US" altLang="ko-KR" dirty="0"/>
              <a:t>, </a:t>
            </a:r>
            <a:r>
              <a:rPr lang="ko-KR" altLang="en-US" dirty="0"/>
              <a:t>냉각 시스템</a:t>
            </a:r>
            <a:r>
              <a:rPr lang="en-US" altLang="ko-KR" dirty="0"/>
              <a:t>, </a:t>
            </a:r>
            <a:r>
              <a:rPr lang="ko-KR" altLang="en-US" dirty="0"/>
              <a:t>변압기 시스템</a:t>
            </a:r>
            <a:r>
              <a:rPr lang="en-US" altLang="ko-KR" dirty="0"/>
              <a:t>, </a:t>
            </a:r>
            <a:r>
              <a:rPr lang="ko-KR" altLang="en-US" dirty="0"/>
              <a:t>한류기능 부가기술이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36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502A-B8BC-4385-A434-6737F70B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요소기술의 개발 </a:t>
            </a:r>
            <a:r>
              <a:rPr lang="en-US" altLang="ko-KR" dirty="0"/>
              <a:t>(</a:t>
            </a:r>
            <a:r>
              <a:rPr lang="ko-KR" altLang="en-US" dirty="0"/>
              <a:t>선재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6638B-CC8D-4916-B266-2D9FD01B4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7" y="1690688"/>
            <a:ext cx="11788726" cy="35247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677EEF-9486-4CA0-A224-C61002D9A693}"/>
              </a:ext>
            </a:extLst>
          </p:cNvPr>
          <p:cNvSpPr txBox="1"/>
          <p:nvPr/>
        </p:nvSpPr>
        <p:spPr>
          <a:xfrm>
            <a:off x="838200" y="5703759"/>
            <a:ext cx="863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초전도 변압기의 교류손실 저감을 위해서 </a:t>
            </a:r>
            <a:r>
              <a:rPr lang="en-US" altLang="ko-KR" dirty="0"/>
              <a:t>Y</a:t>
            </a:r>
            <a:r>
              <a:rPr lang="ko-KR" altLang="en-US" dirty="0"/>
              <a:t>계 선재의 세선가공이 필수불가결하다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45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80BE-A3FF-46D1-B236-B197FF7E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r>
              <a:rPr lang="ko-KR" altLang="en-US" dirty="0"/>
              <a:t>요소기술의 개발 </a:t>
            </a:r>
            <a:r>
              <a:rPr lang="en-US" altLang="ko-KR" dirty="0"/>
              <a:t>(</a:t>
            </a:r>
            <a:r>
              <a:rPr lang="ko-KR" altLang="en-US" dirty="0"/>
              <a:t>권선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85D07-5485-4B8B-A7D1-953C796660B0}"/>
              </a:ext>
            </a:extLst>
          </p:cNvPr>
          <p:cNvSpPr txBox="1"/>
          <p:nvPr/>
        </p:nvSpPr>
        <p:spPr>
          <a:xfrm>
            <a:off x="838200" y="1506022"/>
            <a:ext cx="706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권선에는 저손실화</a:t>
            </a:r>
            <a:r>
              <a:rPr lang="en-US" altLang="ko-KR" dirty="0"/>
              <a:t>,</a:t>
            </a:r>
            <a:r>
              <a:rPr lang="ko-KR" altLang="en-US" dirty="0"/>
              <a:t> 내단락강도</a:t>
            </a:r>
            <a:r>
              <a:rPr lang="en-US" altLang="ko-KR" dirty="0"/>
              <a:t>,</a:t>
            </a:r>
            <a:r>
              <a:rPr lang="ko-KR" altLang="en-US" dirty="0"/>
              <a:t> 내전압</a:t>
            </a:r>
            <a:r>
              <a:rPr lang="en-US" altLang="ko-KR" dirty="0"/>
              <a:t>,</a:t>
            </a:r>
            <a:r>
              <a:rPr lang="ko-KR" altLang="en-US" dirty="0"/>
              <a:t> 대전류화 기술이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A5AAB-967D-41EA-852A-950DB0973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7" y="1875354"/>
            <a:ext cx="3957851" cy="3084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2946CC-B83E-4805-8C67-B2B7372A7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19" y="1875354"/>
            <a:ext cx="3866762" cy="30016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84F073-56D9-4393-9099-E8BBA621B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90" y="1904359"/>
            <a:ext cx="3261882" cy="2943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8855C7-0A8D-4A2B-9301-2639C98FF7AF}"/>
              </a:ext>
            </a:extLst>
          </p:cNvPr>
          <p:cNvSpPr txBox="1"/>
          <p:nvPr/>
        </p:nvSpPr>
        <p:spPr>
          <a:xfrm>
            <a:off x="501038" y="5258315"/>
            <a:ext cx="725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변압기 권선 단락 전류가 정격전류의 약 </a:t>
            </a:r>
            <a:r>
              <a:rPr lang="en-US" altLang="ko-KR" dirty="0"/>
              <a:t>6.7</a:t>
            </a:r>
            <a:r>
              <a:rPr lang="ko-KR" altLang="en-US" dirty="0"/>
              <a:t>배인</a:t>
            </a:r>
            <a:r>
              <a:rPr lang="en-US" altLang="ko-KR" dirty="0"/>
              <a:t> 400kVA </a:t>
            </a:r>
            <a:r>
              <a:rPr lang="ko-KR" altLang="en-US" dirty="0"/>
              <a:t>단락 모델 변압기를</a:t>
            </a:r>
            <a:r>
              <a:rPr lang="en-US" altLang="ko-KR" dirty="0"/>
              <a:t> </a:t>
            </a:r>
            <a:r>
              <a:rPr lang="ko-KR" altLang="en-US" dirty="0"/>
              <a:t>시험 제작하여 단락전류가</a:t>
            </a:r>
            <a:r>
              <a:rPr lang="en-US" altLang="ko-KR" dirty="0"/>
              <a:t> </a:t>
            </a:r>
            <a:r>
              <a:rPr lang="ko-KR" altLang="en-US" dirty="0"/>
              <a:t>양호하고 권선이 건전한 상태임을</a:t>
            </a:r>
            <a:r>
              <a:rPr lang="en-US" altLang="ko-KR" dirty="0"/>
              <a:t> </a:t>
            </a:r>
            <a:r>
              <a:rPr lang="ko-KR" altLang="en-US" dirty="0"/>
              <a:t>확인했다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0ADED-00A8-4CFC-A79B-264A15D9C617}"/>
              </a:ext>
            </a:extLst>
          </p:cNvPr>
          <p:cNvSpPr txBox="1"/>
          <p:nvPr/>
        </p:nvSpPr>
        <p:spPr>
          <a:xfrm>
            <a:off x="8245490" y="5229262"/>
            <a:ext cx="366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1C2B8-0633-48FA-B829-9232152A51B2}"/>
              </a:ext>
            </a:extLst>
          </p:cNvPr>
          <p:cNvSpPr txBox="1"/>
          <p:nvPr/>
        </p:nvSpPr>
        <p:spPr>
          <a:xfrm>
            <a:off x="7899750" y="5229262"/>
            <a:ext cx="4142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계 선재의 소선을 전위시켜 전류분류의</a:t>
            </a:r>
            <a:r>
              <a:rPr lang="en-US" altLang="ko-KR" dirty="0"/>
              <a:t> </a:t>
            </a:r>
            <a:r>
              <a:rPr lang="ko-KR" altLang="en-US" dirty="0"/>
              <a:t>균일화를 도모한 권선모델로 검증을 실시하여 전류분류율이 양호한 상태임을 확인했다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79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39A546-16C6-4268-9694-D087489BC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52" y="1458459"/>
            <a:ext cx="5795293" cy="387643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2F033C-F3AD-40D0-9692-61F33FCA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2896"/>
            <a:ext cx="10515600" cy="1325563"/>
          </a:xfrm>
        </p:spPr>
        <p:txBody>
          <a:bodyPr/>
          <a:lstStyle/>
          <a:p>
            <a:r>
              <a:rPr lang="ko-KR" altLang="en-US" dirty="0"/>
              <a:t>요소기술의 개발 </a:t>
            </a:r>
            <a:r>
              <a:rPr lang="en-US" altLang="ko-KR" dirty="0"/>
              <a:t>(</a:t>
            </a:r>
            <a:r>
              <a:rPr lang="ko-KR" altLang="en-US" dirty="0"/>
              <a:t>변압기 시스템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7314F-2926-4361-8C37-7B3C35DC8E5C}"/>
              </a:ext>
            </a:extLst>
          </p:cNvPr>
          <p:cNvSpPr txBox="1"/>
          <p:nvPr/>
        </p:nvSpPr>
        <p:spPr>
          <a:xfrm>
            <a:off x="2656114" y="5460123"/>
            <a:ext cx="7082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실제기기</a:t>
            </a:r>
            <a:r>
              <a:rPr lang="en-US" altLang="ko-KR" dirty="0"/>
              <a:t>, </a:t>
            </a:r>
            <a:r>
              <a:rPr lang="ko-KR" altLang="en-US" dirty="0"/>
              <a:t>전압</a:t>
            </a:r>
            <a:r>
              <a:rPr lang="en-US" altLang="ko-KR" dirty="0"/>
              <a:t>, </a:t>
            </a:r>
            <a:r>
              <a:rPr lang="ko-KR" altLang="en-US" dirty="0"/>
              <a:t>권선구성이 동등한 최소용량의 </a:t>
            </a:r>
            <a:r>
              <a:rPr lang="en-US" altLang="ko-KR" dirty="0"/>
              <a:t>2MVA </a:t>
            </a:r>
            <a:r>
              <a:rPr lang="ko-KR" altLang="en-US" dirty="0"/>
              <a:t>변압기와 냉각시스템을 조합해 </a:t>
            </a:r>
            <a:r>
              <a:rPr lang="en-US" altLang="ko-KR" dirty="0"/>
              <a:t>2mva </a:t>
            </a:r>
            <a:r>
              <a:rPr lang="ko-KR" altLang="en-US" dirty="0"/>
              <a:t>변압기 시스템 개발하여 기본</a:t>
            </a:r>
            <a:r>
              <a:rPr lang="en-US" altLang="ko-KR" dirty="0"/>
              <a:t>, </a:t>
            </a:r>
            <a:r>
              <a:rPr lang="ko-KR" altLang="en-US" dirty="0"/>
              <a:t>절연</a:t>
            </a:r>
            <a:r>
              <a:rPr lang="en-US" altLang="ko-KR" dirty="0"/>
              <a:t>, </a:t>
            </a:r>
            <a:r>
              <a:rPr lang="ko-KR" altLang="en-US" dirty="0"/>
              <a:t>열적 성능을 실험한 결과 모두 양호했다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06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187D-E690-440C-9650-4408D406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검토 및 비교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C954F7-7D58-4BD5-A4B3-E7E4803F7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84" y="1690688"/>
            <a:ext cx="8181539" cy="38826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07003-6204-490C-A996-B863A77F028A}"/>
              </a:ext>
            </a:extLst>
          </p:cNvPr>
          <p:cNvSpPr txBox="1"/>
          <p:nvPr/>
        </p:nvSpPr>
        <p:spPr>
          <a:xfrm>
            <a:off x="2327667" y="5707133"/>
            <a:ext cx="7082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손실은 기존 유입변압기의 </a:t>
            </a:r>
            <a:r>
              <a:rPr lang="en-US" altLang="ko-KR" dirty="0"/>
              <a:t>46%</a:t>
            </a:r>
            <a:r>
              <a:rPr lang="ko-KR" altLang="en-US" dirty="0"/>
              <a:t>이고 중량과 설치면이 절반으로 감소해 효과적인 특징이 나타났다</a:t>
            </a:r>
            <a:r>
              <a:rPr lang="en-US" altLang="ko-KR" dirty="0"/>
              <a:t>. </a:t>
            </a:r>
            <a:r>
              <a:rPr lang="ko-KR" altLang="en-US" dirty="0"/>
              <a:t>단락 대책을 위해 한류기능을 부여하여 선재 길이가 감소하고 변압기의 고성능화를 가져올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10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08D5-9E69-4B28-BCF1-05BCFE59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초전도 변압기의 적용성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2A391-1C1C-422D-9E5D-09071E0B2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42" y="1381098"/>
            <a:ext cx="9115865" cy="46117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0EFFE-35B0-40AA-8294-9670BD7E5259}"/>
              </a:ext>
            </a:extLst>
          </p:cNvPr>
          <p:cNvSpPr txBox="1"/>
          <p:nvPr/>
        </p:nvSpPr>
        <p:spPr>
          <a:xfrm>
            <a:off x="2321169" y="6091311"/>
            <a:ext cx="849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전원용부터 계통</a:t>
            </a:r>
            <a:r>
              <a:rPr lang="en-US" altLang="ko-KR" dirty="0"/>
              <a:t>, </a:t>
            </a:r>
            <a:r>
              <a:rPr lang="ko-KR" altLang="en-US" dirty="0"/>
              <a:t>배전</a:t>
            </a:r>
            <a:r>
              <a:rPr lang="en-US" altLang="ko-KR" dirty="0"/>
              <a:t>,</a:t>
            </a:r>
            <a:r>
              <a:rPr lang="ko-KR" altLang="en-US" dirty="0"/>
              <a:t> 산업</a:t>
            </a:r>
            <a:r>
              <a:rPr lang="en-US" altLang="ko-KR" dirty="0"/>
              <a:t> </a:t>
            </a:r>
            <a:r>
              <a:rPr lang="ko-KR" altLang="en-US" dirty="0"/>
              <a:t>그리고 수송용까지 다양하게 적용할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초전도화 및 한류기능 부가로 소형화</a:t>
            </a:r>
            <a:r>
              <a:rPr lang="en-US" altLang="ko-KR" dirty="0"/>
              <a:t>, </a:t>
            </a:r>
            <a:r>
              <a:rPr lang="ko-KR" altLang="en-US" dirty="0"/>
              <a:t>고효율</a:t>
            </a:r>
            <a:r>
              <a:rPr lang="en-US" altLang="ko-KR" dirty="0"/>
              <a:t>, </a:t>
            </a:r>
            <a:r>
              <a:rPr lang="ko-KR" altLang="en-US" dirty="0"/>
              <a:t>단락대책의 효과를 기대할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01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Theme</vt:lpstr>
      <vt:lpstr>초전도 변압기의 개발</vt:lpstr>
      <vt:lpstr>배경</vt:lpstr>
      <vt:lpstr>요소기술</vt:lpstr>
      <vt:lpstr>요소기술의 개발 (선재)</vt:lpstr>
      <vt:lpstr>요소기술의 개발 (권선)</vt:lpstr>
      <vt:lpstr>요소기술의 개발 (변압기 시스템)</vt:lpstr>
      <vt:lpstr>설계 검토 및 비교</vt:lpstr>
      <vt:lpstr>초전도 변압기의 적용성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전력설비03</dc:creator>
  <cp:lastModifiedBy>전력설비03</cp:lastModifiedBy>
  <cp:revision>7</cp:revision>
  <dcterms:created xsi:type="dcterms:W3CDTF">2017-05-16T01:14:19Z</dcterms:created>
  <dcterms:modified xsi:type="dcterms:W3CDTF">2017-05-16T01:53:54Z</dcterms:modified>
</cp:coreProperties>
</file>