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7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8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2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7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6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4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2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3BEF-2D40-4287-85A8-5E52FB68AA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A30B-B52E-42A2-B0B1-87506B109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9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jtbc.joins.com/article/article.aspx?news_id=NB11190353" TargetMode="External"/><Relationship Id="rId2" Type="http://schemas.openxmlformats.org/officeDocument/2006/relationships/hyperlink" Target="http://blog.kepco.co.kr/58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철탑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 smtClean="0"/>
              <a:t>김지엽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강명석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6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5213707" cy="454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856665" y="1365618"/>
            <a:ext cx="11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가공지선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4551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크로스암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3961363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송전탑 원도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628" y="515403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</a:t>
            </a:r>
            <a:r>
              <a:rPr lang="ko-KR" altLang="en-US" dirty="0" smtClean="0"/>
              <a:t>자형지지대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99168" y="21100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지선 지지대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99168" y="49463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작업 </a:t>
            </a:r>
            <a:r>
              <a:rPr lang="ko-KR" altLang="en-US" dirty="0" err="1" smtClean="0"/>
              <a:t>가대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8688" y="5523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현수애자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5562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도선다발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31840" y="18864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</a:t>
            </a:r>
            <a:r>
              <a:rPr lang="ko-KR" altLang="en-US" sz="2800" dirty="0" smtClean="0"/>
              <a:t>송전탑 상부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96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가공지선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지상과 연결되고 가공선 도선 다발 위에 부착된 도체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번개로부터 도선 다발을 보호한다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b="1" dirty="0" err="1" smtClean="0"/>
              <a:t>크로스암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송전탑의 양쪽 측면에 돌출되어 있는 수평 부품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현수 애자에 의해 도선 다발을 지지한다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b="1" dirty="0" smtClean="0"/>
              <a:t>송전탑 윈도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dirty="0" smtClean="0"/>
              <a:t> </a:t>
            </a:r>
            <a:r>
              <a:rPr lang="en-US" altLang="ko-KR" sz="1800" dirty="0" smtClean="0"/>
              <a:t>K</a:t>
            </a:r>
            <a:r>
              <a:rPr lang="ko-KR" altLang="en-US" sz="1800" dirty="0" smtClean="0"/>
              <a:t>자형 지지대의 팔 안쪽과 작업 가대로 경계가 이루어지는 공간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b="1" dirty="0" smtClean="0"/>
              <a:t>K</a:t>
            </a:r>
            <a:r>
              <a:rPr lang="ko-KR" altLang="en-US" sz="1800" b="1" dirty="0" smtClean="0"/>
              <a:t>자형 지지대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dirty="0"/>
              <a:t>송전탑의 허리 부분에 놓이는 부분</a:t>
            </a:r>
            <a:r>
              <a:rPr lang="en-US" altLang="ko-KR" sz="1800" dirty="0"/>
              <a:t>. </a:t>
            </a:r>
            <a:r>
              <a:rPr lang="ko-KR" altLang="en-US" sz="1800" dirty="0"/>
              <a:t>작업 </a:t>
            </a:r>
            <a:r>
              <a:rPr lang="ko-KR" altLang="en-US" sz="1800" dirty="0" err="1"/>
              <a:t>가대에서</a:t>
            </a:r>
            <a:r>
              <a:rPr lang="ko-KR" altLang="en-US" sz="1800" dirty="0"/>
              <a:t> 끝나는 </a:t>
            </a:r>
            <a:r>
              <a:rPr lang="en-US" altLang="ko-KR" sz="1800" dirty="0"/>
              <a:t>2</a:t>
            </a:r>
            <a:r>
              <a:rPr lang="ko-KR" altLang="en-US" sz="1800" dirty="0"/>
              <a:t>개의 갈래가 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r>
              <a:rPr lang="ko-KR" altLang="en-US" sz="1800" b="1" dirty="0" smtClean="0"/>
              <a:t>도선다발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dirty="0" smtClean="0"/>
              <a:t>간격 유지기에 의해 항상 서로 격리되는 도체 케이블들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도선 다발은 전류를 운반한다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b="1" dirty="0" smtClean="0"/>
              <a:t>현수애자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dirty="0" smtClean="0"/>
              <a:t>수직 또는 대각선의 체인 속에 모여 있는 애자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가공선의 도체들이 여기에 매달린다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b="1" dirty="0" err="1" smtClean="0"/>
              <a:t>작업가대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dirty="0" smtClean="0"/>
              <a:t>송전탑 상부의 수평 부분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송전탑 윈도 안쪽에 있는 도선 다발을 지지한다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b="1" dirty="0" smtClean="0"/>
              <a:t>지선 지지대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dirty="0" smtClean="0"/>
              <a:t>송전탑의 위로 돌출한 부분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가공 지선을 지지한다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5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51" y="1453419"/>
            <a:ext cx="3312368" cy="506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1023" y="26055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결합부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7047" y="3397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구획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1023" y="47574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3378" y="592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주각재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3845" y="33265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송전탑 하부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86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sz="2800" b="1" dirty="0" err="1" smtClean="0"/>
              <a:t>결합부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800" dirty="0"/>
              <a:t>여러 개의 각재와 막대가 한 곳에 모이는 부분</a:t>
            </a:r>
            <a:r>
              <a:rPr lang="en-US" altLang="ko-KR" sz="2800" dirty="0"/>
              <a:t>.</a:t>
            </a:r>
          </a:p>
          <a:p>
            <a:r>
              <a:rPr lang="ko-KR" altLang="en-US" sz="2800" b="1" dirty="0" smtClean="0"/>
              <a:t>구획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800" dirty="0"/>
              <a:t> </a:t>
            </a:r>
            <a:r>
              <a:rPr lang="en-US" altLang="ko-KR" sz="2800" dirty="0"/>
              <a:t>2</a:t>
            </a:r>
            <a:r>
              <a:rPr lang="ko-KR" altLang="en-US" sz="2800" dirty="0"/>
              <a:t>개의 </a:t>
            </a:r>
            <a:r>
              <a:rPr lang="ko-KR" altLang="en-US" sz="2800" dirty="0" err="1"/>
              <a:t>수평재</a:t>
            </a:r>
            <a:r>
              <a:rPr lang="ko-KR" altLang="en-US" sz="2800" dirty="0"/>
              <a:t> 사이에 해당하는 송전탑의 한 부분</a:t>
            </a:r>
            <a:r>
              <a:rPr lang="en-US" altLang="ko-KR" sz="2800" dirty="0"/>
              <a:t>.</a:t>
            </a:r>
          </a:p>
          <a:p>
            <a:r>
              <a:rPr lang="ko-KR" altLang="en-US" sz="2800" b="1" dirty="0" err="1" smtClean="0"/>
              <a:t>수평재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800" dirty="0" err="1"/>
              <a:t>주각재를</a:t>
            </a:r>
            <a:r>
              <a:rPr lang="ko-KR" altLang="en-US" sz="2800" dirty="0"/>
              <a:t> 연결하여 강화시키는 수평의 막대</a:t>
            </a:r>
            <a:r>
              <a:rPr lang="en-US" altLang="ko-KR" sz="2800" dirty="0"/>
              <a:t>.</a:t>
            </a:r>
          </a:p>
          <a:p>
            <a:r>
              <a:rPr lang="ko-KR" altLang="en-US" sz="2800" b="1" dirty="0" err="1" smtClean="0"/>
              <a:t>주각재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800" dirty="0"/>
              <a:t>송전탑 몸체에 붙은 탑의 다리에 해당하는 부분</a:t>
            </a:r>
            <a:r>
              <a:rPr lang="en-US" altLang="ko-KR" sz="2800" dirty="0"/>
              <a:t>. </a:t>
            </a:r>
            <a:r>
              <a:rPr lang="ko-KR" altLang="en-US" sz="2800" dirty="0"/>
              <a:t>주로 수직의 무게를 지지한다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794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741239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2"/>
              </a:rPr>
              <a:t>http://blog.kepco.co.kr/583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588150"/>
            <a:ext cx="722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http://news.jtbc.joins.com/article/article.aspx?news_id=NB11190353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6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78</Words>
  <Application>Microsoft Office PowerPoint</Application>
  <PresentationFormat>화면 슬라이드 쇼(4:3)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철탑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전력설비04</dc:creator>
  <cp:lastModifiedBy>전력설비04</cp:lastModifiedBy>
  <cp:revision>10</cp:revision>
  <dcterms:created xsi:type="dcterms:W3CDTF">2017-05-16T01:02:38Z</dcterms:created>
  <dcterms:modified xsi:type="dcterms:W3CDTF">2017-05-16T02:50:38Z</dcterms:modified>
</cp:coreProperties>
</file>