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48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611" y="5052546"/>
            <a:ext cx="6106761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A9AC-4AB0-4610-8A8E-C89E93D1FDF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674E-AE4D-419C-8DC5-3DD700428B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713" y="3132290"/>
            <a:ext cx="7773297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63750" y="731519"/>
            <a:ext cx="69342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A9AC-4AB0-4610-8A8E-C89E93D1FDF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674E-AE4D-419C-8DC5-3DD70042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9905" y="376518"/>
            <a:ext cx="222885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1123" y="731520"/>
            <a:ext cx="5231728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A9AC-4AB0-4610-8A8E-C89E93D1FDF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674E-AE4D-419C-8DC5-3DD70042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A9AC-4AB0-4610-8A8E-C89E93D1FDF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674E-AE4D-419C-8DC5-3DD700428B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38250" y="731520"/>
            <a:ext cx="69342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628" y="2172648"/>
            <a:ext cx="6463888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975" y="4607511"/>
            <a:ext cx="6468035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A9AC-4AB0-4610-8A8E-C89E93D1FDF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674E-AE4D-419C-8DC5-3DD70042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A9AC-4AB0-4610-8A8E-C89E93D1FDF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674E-AE4D-419C-8DC5-3DD700428B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38249" y="731519"/>
            <a:ext cx="3625596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032248" y="731520"/>
            <a:ext cx="3625596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0" y="731520"/>
            <a:ext cx="3625596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2818" y="1400327"/>
            <a:ext cx="3625596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577" y="731520"/>
            <a:ext cx="3625596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0" y="1399032"/>
            <a:ext cx="3625596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A9AC-4AB0-4610-8A8E-C89E93D1FDF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674E-AE4D-419C-8DC5-3DD700428B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A9AC-4AB0-4610-8A8E-C89E93D1FDF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674E-AE4D-419C-8DC5-3DD70042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A9AC-4AB0-4610-8A8E-C89E93D1FDF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674E-AE4D-419C-8DC5-3DD70042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020" y="2209801"/>
            <a:ext cx="3939092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309" y="731520"/>
            <a:ext cx="4351842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12" y="3497802"/>
            <a:ext cx="367104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A9AC-4AB0-4610-8A8E-C89E93D1FDF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674E-AE4D-419C-8DC5-3DD70042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906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906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48106" y="1143000"/>
            <a:ext cx="44577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044" y="1010486"/>
            <a:ext cx="4001957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A9AC-4AB0-4610-8A8E-C89E93D1FDF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674E-AE4D-419C-8DC5-3DD700428BD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73" y="4464421"/>
            <a:ext cx="6915500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906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906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906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2730" y="4372168"/>
            <a:ext cx="705522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0" y="732260"/>
            <a:ext cx="69342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6550" y="6172201"/>
            <a:ext cx="2724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20BA9AC-4AB0-4610-8A8E-C89E93D1FDFB}" type="datetimeFigureOut">
              <a:rPr lang="ko-KR" altLang="en-US" smtClean="0"/>
              <a:t>2017-05-16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6172201"/>
            <a:ext cx="3632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7500" y="6172201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96674E-AE4D-419C-8DC5-3DD700428B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그리드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1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1.</a:t>
            </a:r>
            <a:r>
              <a:rPr lang="ko-KR" altLang="en-US" sz="3600" dirty="0" smtClean="0"/>
              <a:t>스마트 </a:t>
            </a:r>
            <a:r>
              <a:rPr lang="ko-KR" altLang="en-US" sz="3600" dirty="0" err="1" smtClean="0"/>
              <a:t>그리드란</a:t>
            </a:r>
            <a:r>
              <a:rPr lang="en-US" altLang="ko-KR" sz="3600" dirty="0" smtClean="0"/>
              <a:t>?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2.</a:t>
            </a:r>
            <a:r>
              <a:rPr lang="ko-KR" altLang="en-US" sz="3600" dirty="0" smtClean="0"/>
              <a:t>스마트 </a:t>
            </a:r>
            <a:r>
              <a:rPr lang="ko-KR" altLang="en-US" sz="3600" dirty="0" err="1" smtClean="0"/>
              <a:t>그리드의</a:t>
            </a:r>
            <a:r>
              <a:rPr lang="ko-KR" altLang="en-US" sz="3600" dirty="0" smtClean="0"/>
              <a:t> 장점</a:t>
            </a:r>
            <a:endParaRPr lang="en-US" altLang="ko-KR" sz="3600" dirty="0" smtClean="0"/>
          </a:p>
          <a:p>
            <a:endParaRPr lang="en-US" altLang="ko-KR" sz="3200" dirty="0" smtClean="0"/>
          </a:p>
          <a:p>
            <a:r>
              <a:rPr lang="en-US" altLang="ko-KR" sz="3600" dirty="0" smtClean="0"/>
              <a:t>3.</a:t>
            </a:r>
            <a:r>
              <a:rPr lang="ko-KR" altLang="en-US" sz="3600" dirty="0" smtClean="0"/>
              <a:t>응용분야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0900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4728" y="5373216"/>
            <a:ext cx="7055220" cy="1143000"/>
          </a:xfrm>
        </p:spPr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그리드란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476672"/>
            <a:ext cx="9292567" cy="4608512"/>
          </a:xfrm>
        </p:spPr>
      </p:pic>
    </p:spTree>
    <p:extLst>
      <p:ext uri="{BB962C8B-B14F-4D97-AF65-F5344CB8AC3E}">
        <p14:creationId xmlns:p14="http://schemas.microsoft.com/office/powerpoint/2010/main" val="35330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6696" y="5157192"/>
            <a:ext cx="7055220" cy="1143000"/>
          </a:xfrm>
        </p:spPr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그리드의</a:t>
            </a:r>
            <a:r>
              <a:rPr lang="ko-KR" altLang="en-US" dirty="0" smtClean="0"/>
              <a:t> 장점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60648"/>
            <a:ext cx="7298434" cy="4021176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7" y="188640"/>
            <a:ext cx="7344817" cy="4156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6" y="188640"/>
            <a:ext cx="7344817" cy="42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3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680" y="4653136"/>
            <a:ext cx="7055220" cy="1143000"/>
          </a:xfrm>
        </p:spPr>
        <p:txBody>
          <a:bodyPr/>
          <a:lstStyle/>
          <a:p>
            <a:r>
              <a:rPr lang="ko-KR" altLang="en-US" dirty="0" smtClean="0"/>
              <a:t>응용분야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476672"/>
            <a:ext cx="8659644" cy="394076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7" y="476672"/>
            <a:ext cx="878497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</TotalTime>
  <Words>23</Words>
  <Application>Microsoft Office PowerPoint</Application>
  <PresentationFormat>A4 용지(210x297mm)</PresentationFormat>
  <Paragraphs>10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기류</vt:lpstr>
      <vt:lpstr>스마트 그리드</vt:lpstr>
      <vt:lpstr>목차</vt:lpstr>
      <vt:lpstr>스마트 그리드란?</vt:lpstr>
      <vt:lpstr>스마트 그리드의 장점</vt:lpstr>
      <vt:lpstr>응용분야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그리드</dc:title>
  <dc:creator>전력설비05</dc:creator>
  <cp:lastModifiedBy>전력설비05</cp:lastModifiedBy>
  <cp:revision>3</cp:revision>
  <dcterms:created xsi:type="dcterms:W3CDTF">2017-05-16T01:10:59Z</dcterms:created>
  <dcterms:modified xsi:type="dcterms:W3CDTF">2017-05-16T02:04:53Z</dcterms:modified>
</cp:coreProperties>
</file>