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31E80-125F-4FF8-A96F-4D3C6401395A}" type="datetimeFigureOut">
              <a:rPr lang="ko-KR" altLang="en-US" smtClean="0"/>
              <a:t>2017-05-18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E1F33-88AE-4BDB-A34D-B305CA8E1DC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31E80-125F-4FF8-A96F-4D3C6401395A}" type="datetimeFigureOut">
              <a:rPr lang="ko-KR" altLang="en-US" smtClean="0"/>
              <a:t>2017-05-18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E1F33-88AE-4BDB-A34D-B305CA8E1DC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31E80-125F-4FF8-A96F-4D3C6401395A}" type="datetimeFigureOut">
              <a:rPr lang="ko-KR" altLang="en-US" smtClean="0"/>
              <a:t>2017-05-18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E1F33-88AE-4BDB-A34D-B305CA8E1DC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31E80-125F-4FF8-A96F-4D3C6401395A}" type="datetimeFigureOut">
              <a:rPr lang="ko-KR" altLang="en-US" smtClean="0"/>
              <a:t>2017-05-18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E1F33-88AE-4BDB-A34D-B305CA8E1DC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31E80-125F-4FF8-A96F-4D3C6401395A}" type="datetimeFigureOut">
              <a:rPr lang="ko-KR" altLang="en-US" smtClean="0"/>
              <a:t>2017-05-18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E1F33-88AE-4BDB-A34D-B305CA8E1DC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31E80-125F-4FF8-A96F-4D3C6401395A}" type="datetimeFigureOut">
              <a:rPr lang="ko-KR" altLang="en-US" smtClean="0"/>
              <a:t>2017-05-18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E1F33-88AE-4BDB-A34D-B305CA8E1DC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31E80-125F-4FF8-A96F-4D3C6401395A}" type="datetimeFigureOut">
              <a:rPr lang="ko-KR" altLang="en-US" smtClean="0"/>
              <a:t>2017-05-18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E1F33-88AE-4BDB-A34D-B305CA8E1DC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31E80-125F-4FF8-A96F-4D3C6401395A}" type="datetimeFigureOut">
              <a:rPr lang="ko-KR" altLang="en-US" smtClean="0"/>
              <a:t>2017-05-18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E1F33-88AE-4BDB-A34D-B305CA8E1DC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31E80-125F-4FF8-A96F-4D3C6401395A}" type="datetimeFigureOut">
              <a:rPr lang="ko-KR" altLang="en-US" smtClean="0"/>
              <a:t>2017-05-18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E1F33-88AE-4BDB-A34D-B305CA8E1DC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31E80-125F-4FF8-A96F-4D3C6401395A}" type="datetimeFigureOut">
              <a:rPr lang="ko-KR" altLang="en-US" smtClean="0"/>
              <a:t>2017-05-18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E1F33-88AE-4BDB-A34D-B305CA8E1DC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31E80-125F-4FF8-A96F-4D3C6401395A}" type="datetimeFigureOut">
              <a:rPr lang="ko-KR" altLang="en-US" smtClean="0"/>
              <a:t>2017-05-18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E1F33-88AE-4BDB-A34D-B305CA8E1DC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17231E80-125F-4FF8-A96F-4D3C6401395A}" type="datetimeFigureOut">
              <a:rPr lang="ko-KR" altLang="en-US" smtClean="0"/>
              <a:t>2017-05-18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53CE1F33-88AE-4BDB-A34D-B305CA8E1DC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/>
              <a:t>-</a:t>
            </a:r>
            <a:r>
              <a:rPr lang="ko-KR" altLang="en-US" sz="4000" dirty="0" smtClean="0"/>
              <a:t>김동혁</a:t>
            </a:r>
            <a:r>
              <a:rPr lang="en-US" altLang="ko-KR" sz="4000" dirty="0" smtClean="0"/>
              <a:t>, </a:t>
            </a:r>
            <a:r>
              <a:rPr lang="ko-KR" altLang="en-US" sz="4000" dirty="0" smtClean="0"/>
              <a:t>이동훈</a:t>
            </a:r>
            <a:r>
              <a:rPr lang="en-US" altLang="ko-KR" sz="4000" dirty="0" smtClean="0"/>
              <a:t>-</a:t>
            </a:r>
            <a:endParaRPr lang="ko-KR" altLang="en-US" sz="4000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z="7200" dirty="0" err="1" smtClean="0"/>
              <a:t>동까브라더</a:t>
            </a:r>
            <a:r>
              <a:rPr lang="ko-KR" altLang="en-US" sz="7200" dirty="0" err="1"/>
              <a:t>스</a:t>
            </a:r>
            <a:endParaRPr lang="ko-KR" altLang="en-US" sz="7200" dirty="0"/>
          </a:p>
        </p:txBody>
      </p:sp>
    </p:spTree>
    <p:extLst>
      <p:ext uri="{BB962C8B-B14F-4D97-AF65-F5344CB8AC3E}">
        <p14:creationId xmlns:p14="http://schemas.microsoft.com/office/powerpoint/2010/main" val="790037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8800" dirty="0" smtClean="0"/>
              <a:t>전력계통</a:t>
            </a:r>
            <a:endParaRPr lang="ko-KR" altLang="en-US" sz="88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ko-KR" altLang="en-US" sz="4400" dirty="0" smtClean="0"/>
              <a:t>전력계통이란</a:t>
            </a:r>
            <a:r>
              <a:rPr lang="en-US" altLang="ko-KR" sz="4400" dirty="0" smtClean="0"/>
              <a:t>?</a:t>
            </a:r>
          </a:p>
          <a:p>
            <a:pPr marL="0" indent="0">
              <a:buNone/>
            </a:pPr>
            <a:r>
              <a:rPr lang="ko-KR" altLang="en-US" sz="4400" dirty="0" smtClean="0"/>
              <a:t>생산부터 전송</a:t>
            </a:r>
            <a:r>
              <a:rPr lang="en-US" altLang="ko-KR" sz="4400" dirty="0" smtClean="0"/>
              <a:t>, </a:t>
            </a:r>
            <a:r>
              <a:rPr lang="ko-KR" altLang="en-US" sz="4400" dirty="0" smtClean="0"/>
              <a:t>최종소비자에게 공급하기 위한 전        </a:t>
            </a:r>
            <a:r>
              <a:rPr lang="ko-KR" altLang="en-US" sz="4400" dirty="0" err="1" smtClean="0"/>
              <a:t>력</a:t>
            </a:r>
            <a:r>
              <a:rPr lang="ko-KR" altLang="en-US" sz="4400" dirty="0" smtClean="0"/>
              <a:t> 시스템</a:t>
            </a:r>
            <a:endParaRPr lang="en-US" altLang="ko-KR" sz="4400" dirty="0" smtClean="0"/>
          </a:p>
          <a:p>
            <a:pPr marL="0" indent="0">
              <a:buNone/>
            </a:pPr>
            <a:r>
              <a:rPr lang="en-US" altLang="ko-KR" sz="4400" dirty="0" smtClean="0"/>
              <a:t>  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63"/>
            <a:ext cx="9144001" cy="6811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750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6000" dirty="0" smtClean="0"/>
              <a:t>전력계통 특징</a:t>
            </a:r>
            <a:endParaRPr lang="ko-KR" altLang="en-US" sz="60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smtClean="0"/>
              <a:t>대규모 </a:t>
            </a:r>
            <a:endParaRPr lang="en-US" altLang="ko-KR" sz="3200" dirty="0" smtClean="0"/>
          </a:p>
          <a:p>
            <a:endParaRPr lang="en-US" altLang="ko-KR" sz="3200" dirty="0"/>
          </a:p>
          <a:p>
            <a:r>
              <a:rPr lang="ko-KR" altLang="en-US" sz="3200" dirty="0" err="1" smtClean="0"/>
              <a:t>비저장성</a:t>
            </a:r>
            <a:endParaRPr lang="en-US" altLang="ko-KR" sz="3200" dirty="0" smtClean="0"/>
          </a:p>
          <a:p>
            <a:endParaRPr lang="en-US" altLang="ko-KR" sz="3200" dirty="0"/>
          </a:p>
          <a:p>
            <a:r>
              <a:rPr lang="ko-KR" altLang="en-US" sz="3200" dirty="0" smtClean="0"/>
              <a:t>안정적 공급이 필요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325376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6000" dirty="0" smtClean="0"/>
              <a:t>발전 계</a:t>
            </a:r>
            <a:r>
              <a:rPr lang="ko-KR" altLang="en-US" sz="6000" dirty="0"/>
              <a:t>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 smtClean="0"/>
              <a:t>에너지를 전력으로 변환하는 설비 </a:t>
            </a:r>
            <a:endParaRPr lang="en-US" altLang="ko-KR" sz="3600" dirty="0"/>
          </a:p>
          <a:p>
            <a:pPr marL="0" indent="0">
              <a:buNone/>
            </a:pPr>
            <a:r>
              <a:rPr lang="en-US" altLang="ko-KR" sz="3600" dirty="0"/>
              <a:t> </a:t>
            </a:r>
            <a:r>
              <a:rPr lang="en-US" altLang="ko-KR" sz="3600" dirty="0" smtClean="0"/>
              <a:t>  ex)</a:t>
            </a:r>
            <a:r>
              <a:rPr lang="ko-KR" altLang="en-US" sz="3600" dirty="0" smtClean="0"/>
              <a:t>수력</a:t>
            </a:r>
            <a:r>
              <a:rPr lang="en-US" altLang="ko-KR" sz="3600" dirty="0" smtClean="0"/>
              <a:t>,</a:t>
            </a:r>
            <a:r>
              <a:rPr lang="ko-KR" altLang="en-US" sz="3600" dirty="0" smtClean="0"/>
              <a:t>화력</a:t>
            </a:r>
            <a:r>
              <a:rPr lang="en-US" altLang="ko-KR" sz="3600" dirty="0" smtClean="0"/>
              <a:t>,</a:t>
            </a:r>
            <a:r>
              <a:rPr lang="ko-KR" altLang="en-US" sz="3600" dirty="0" smtClean="0"/>
              <a:t>원자력</a:t>
            </a:r>
            <a:endParaRPr lang="en-US" altLang="ko-KR" sz="3600" dirty="0" smtClean="0"/>
          </a:p>
          <a:p>
            <a:pPr marL="0" indent="0">
              <a:buNone/>
            </a:pPr>
            <a:endParaRPr lang="en-US" altLang="ko-KR" sz="36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0528" y="-35331"/>
            <a:ext cx="9495598" cy="6880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707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392" y="2963548"/>
            <a:ext cx="9153553" cy="1839069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6000" dirty="0" smtClean="0"/>
              <a:t>송</a:t>
            </a:r>
            <a:r>
              <a:rPr lang="en-US" altLang="ko-KR" sz="6000" dirty="0" smtClean="0"/>
              <a:t>·</a:t>
            </a:r>
            <a:r>
              <a:rPr lang="ko-KR" altLang="en-US" sz="6000" dirty="0" smtClean="0"/>
              <a:t>배전 계통</a:t>
            </a:r>
            <a:endParaRPr lang="ko-KR" altLang="en-US" sz="60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smtClean="0"/>
              <a:t>생산된 전력을 수송</a:t>
            </a:r>
            <a:r>
              <a:rPr lang="en-US" altLang="ko-KR" sz="3200" dirty="0" smtClean="0"/>
              <a:t>,</a:t>
            </a:r>
            <a:r>
              <a:rPr lang="ko-KR" altLang="en-US" sz="3200" dirty="0" smtClean="0"/>
              <a:t>배전하기 위한 설비</a:t>
            </a:r>
            <a:endParaRPr lang="en-US" altLang="ko-KR" sz="3200" dirty="0" smtClean="0"/>
          </a:p>
          <a:p>
            <a:endParaRPr lang="ko-KR" altLang="en-US" sz="32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2856"/>
            <a:ext cx="4919799" cy="347337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2132856"/>
            <a:ext cx="5268242" cy="350045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1858540"/>
            <a:ext cx="4865491" cy="498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201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6000" dirty="0" smtClean="0"/>
              <a:t>수용 설비 </a:t>
            </a:r>
            <a:endParaRPr lang="ko-KR" altLang="en-US" sz="60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smtClean="0"/>
              <a:t>송</a:t>
            </a:r>
            <a:r>
              <a:rPr lang="en-US" altLang="ko-KR" sz="3200" dirty="0" smtClean="0"/>
              <a:t>,</a:t>
            </a:r>
            <a:r>
              <a:rPr lang="ko-KR" altLang="en-US" sz="3200" dirty="0" smtClean="0"/>
              <a:t>배전된 전력을 일반 가정이나 공장에서 소비하기 위한 설비</a:t>
            </a:r>
            <a:endParaRPr lang="ko-KR" altLang="en-US" sz="32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2856"/>
            <a:ext cx="4427984" cy="380962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6078" y="2132856"/>
            <a:ext cx="4727921" cy="3817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449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 algn="ctr">
              <a:lnSpc>
                <a:spcPct val="200000"/>
              </a:lnSpc>
              <a:buNone/>
            </a:pPr>
            <a:r>
              <a:rPr lang="ko-KR" altLang="en-US" sz="9600" dirty="0" smtClean="0"/>
              <a:t>끝</a:t>
            </a:r>
            <a:r>
              <a:rPr lang="en-US" altLang="ko-KR" sz="9600" dirty="0" smtClean="0"/>
              <a:t>~</a:t>
            </a:r>
            <a:endParaRPr lang="ko-KR" altLang="en-US" sz="9600" dirty="0"/>
          </a:p>
        </p:txBody>
      </p:sp>
    </p:spTree>
    <p:extLst>
      <p:ext uri="{BB962C8B-B14F-4D97-AF65-F5344CB8AC3E}">
        <p14:creationId xmlns:p14="http://schemas.microsoft.com/office/powerpoint/2010/main" val="995644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수평선">
  <a:themeElements>
    <a:clrScheme name="수평선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수평선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수평선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93</TotalTime>
  <Words>66</Words>
  <Application>Microsoft Office PowerPoint</Application>
  <PresentationFormat>화면 슬라이드 쇼(4:3)</PresentationFormat>
  <Paragraphs>21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수평선</vt:lpstr>
      <vt:lpstr>동까브라더스</vt:lpstr>
      <vt:lpstr>전력계통</vt:lpstr>
      <vt:lpstr>전력계통 특징</vt:lpstr>
      <vt:lpstr>발전 계통</vt:lpstr>
      <vt:lpstr>송·배전 계통</vt:lpstr>
      <vt:lpstr>수용 설비 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동까브라더스</dc:title>
  <dc:creator>전력설비04</dc:creator>
  <cp:lastModifiedBy>전력설비04</cp:lastModifiedBy>
  <cp:revision>8</cp:revision>
  <dcterms:created xsi:type="dcterms:W3CDTF">2017-05-18T00:24:49Z</dcterms:created>
  <dcterms:modified xsi:type="dcterms:W3CDTF">2017-05-18T01:58:46Z</dcterms:modified>
</cp:coreProperties>
</file>