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836A9C-2CD3-4B04-85D6-9EAEE64893C2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D3E461-407E-4B32-BF74-D9327DC3A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492896"/>
            <a:ext cx="6172200" cy="1102274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송전의 기본원리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31506 </a:t>
            </a:r>
            <a:r>
              <a:rPr lang="ko-KR" altLang="en-US" sz="2400" dirty="0" smtClean="0"/>
              <a:t>박지인</a:t>
            </a:r>
            <a:endParaRPr lang="en-US" altLang="ko-KR" sz="2400" dirty="0"/>
          </a:p>
          <a:p>
            <a:pPr algn="r"/>
            <a:r>
              <a:rPr lang="en-US" altLang="ko-KR" sz="2400" dirty="0" smtClean="0"/>
              <a:t>31516 </a:t>
            </a:r>
            <a:r>
              <a:rPr lang="ko-KR" altLang="en-US" sz="2400" dirty="0" smtClean="0"/>
              <a:t>임종원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28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79695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3000" dirty="0" smtClean="0"/>
              <a:t>송전의 사전적 의미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3000" dirty="0" smtClean="0"/>
          </a:p>
          <a:p>
            <a:r>
              <a:rPr lang="ko-KR" altLang="en-US" sz="3000" dirty="0" smtClean="0"/>
              <a:t>송전의 구조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ko-KR" altLang="en-US" sz="3000" dirty="0" smtClean="0"/>
              <a:t>송전의 종류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ko-KR" altLang="en-US" sz="3000" dirty="0" smtClean="0"/>
              <a:t>송전 계통 보호 시스템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3000" dirty="0" smtClean="0"/>
          </a:p>
          <a:p>
            <a:endParaRPr lang="en-US" altLang="ko-KR" sz="3000" dirty="0" smtClean="0"/>
          </a:p>
          <a:p>
            <a:endParaRPr lang="en-US" altLang="ko-KR" sz="3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39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송전의 사전적 의미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844824"/>
            <a:ext cx="7611616" cy="2540896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발전소에서 </a:t>
            </a:r>
            <a:r>
              <a:rPr lang="ko-KR" altLang="en-US" sz="2800" dirty="0"/>
              <a:t>발생된 전력을 수요지 근처의 변전소로 보내는 일</a:t>
            </a:r>
            <a:r>
              <a:rPr lang="en-US" altLang="ko-KR" sz="2800" dirty="0"/>
              <a:t>. </a:t>
            </a:r>
            <a:r>
              <a:rPr lang="ko-KR" altLang="en-US" sz="2800" dirty="0" smtClean="0"/>
              <a:t>넓은 의미로는 </a:t>
            </a:r>
            <a:r>
              <a:rPr lang="ko-KR" altLang="en-US" sz="2800" dirty="0"/>
              <a:t>최종소비자에게 전력을 보내는 것을 말하기도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3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송전의 구조</a:t>
            </a:r>
            <a:endParaRPr lang="ko-KR" altLang="en-US" sz="4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200972" cy="3816424"/>
          </a:xfrm>
        </p:spPr>
      </p:pic>
    </p:spTree>
    <p:extLst>
      <p:ext uri="{BB962C8B-B14F-4D97-AF65-F5344CB8AC3E}">
        <p14:creationId xmlns:p14="http://schemas.microsoft.com/office/powerpoint/2010/main" val="133228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송전의 종류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가공 송전 시스템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 smtClean="0"/>
              <a:t>지중 송전 시스템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73806"/>
            <a:ext cx="3059832" cy="3424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50" y="2362321"/>
            <a:ext cx="3024336" cy="34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송전 계통 보호 시스템</a:t>
            </a:r>
            <a:endParaRPr lang="ko-KR" altLang="en-US" sz="4000" dirty="0"/>
          </a:p>
        </p:txBody>
      </p:sp>
      <p:pic>
        <p:nvPicPr>
          <p:cNvPr id="1026" name="Picture 2" descr="C:\Users\전기5\Desktop\bd0144efd248ed3376a7fd284fa32a0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8" y="1492188"/>
            <a:ext cx="709717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55976" y="2912775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44008" y="3789040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99992" y="4149080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1011" y="4053964"/>
            <a:ext cx="93910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3128799"/>
            <a:ext cx="599586" cy="22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45199" y="1855218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0"/>
          </p:cNvCxnSpPr>
          <p:nvPr/>
        </p:nvCxnSpPr>
        <p:spPr>
          <a:xfrm flipH="1">
            <a:off x="3995936" y="1855218"/>
            <a:ext cx="101291" cy="4936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3"/>
          </p:cNvCxnSpPr>
          <p:nvPr/>
        </p:nvCxnSpPr>
        <p:spPr>
          <a:xfrm flipH="1">
            <a:off x="4283968" y="2179254"/>
            <a:ext cx="65287" cy="3240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139952" y="1855218"/>
            <a:ext cx="144016" cy="49366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564904"/>
            <a:ext cx="4968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7000" dirty="0"/>
              <a:t>Xin đa tạ.</a:t>
            </a:r>
            <a:endParaRPr lang="ko-KR" altLang="en-US" sz="7000" dirty="0"/>
          </a:p>
        </p:txBody>
      </p:sp>
      <p:sp>
        <p:nvSpPr>
          <p:cNvPr id="6" name="TextBox 5"/>
          <p:cNvSpPr txBox="1"/>
          <p:nvPr/>
        </p:nvSpPr>
        <p:spPr>
          <a:xfrm>
            <a:off x="3047845" y="37344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감사합니다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513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</TotalTime>
  <Words>60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오렌지</vt:lpstr>
      <vt:lpstr>송전의 기본원리</vt:lpstr>
      <vt:lpstr>목차</vt:lpstr>
      <vt:lpstr>송전의 사전적 의미</vt:lpstr>
      <vt:lpstr>송전의 구조</vt:lpstr>
      <vt:lpstr>송전의 종류</vt:lpstr>
      <vt:lpstr>송전 계통 보호 시스템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송전의 기본원리</dc:title>
  <dc:creator>전기5</dc:creator>
  <cp:lastModifiedBy>전기5</cp:lastModifiedBy>
  <cp:revision>9</cp:revision>
  <dcterms:created xsi:type="dcterms:W3CDTF">2017-05-18T00:22:45Z</dcterms:created>
  <dcterms:modified xsi:type="dcterms:W3CDTF">2017-05-18T02:09:32Z</dcterms:modified>
</cp:coreProperties>
</file>