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 autoAdjust="0"/>
  </p:normalViewPr>
  <p:slideViewPr>
    <p:cSldViewPr>
      <p:cViewPr>
        <p:scale>
          <a:sx n="75" d="100"/>
          <a:sy n="75" d="100"/>
        </p:scale>
        <p:origin x="-2198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DB46-C796-44F4-83EB-BC5808A0D6A7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BEEF-1A1B-4738-8B9C-DC5D3EC22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79512" y="188640"/>
            <a:ext cx="3440472" cy="2257440"/>
            <a:chOff x="2014880" y="764704"/>
            <a:chExt cx="3440472" cy="2257440"/>
          </a:xfrm>
        </p:grpSpPr>
        <p:sp>
          <p:nvSpPr>
            <p:cNvPr id="4" name="직사각형 3"/>
            <p:cNvSpPr/>
            <p:nvPr/>
          </p:nvSpPr>
          <p:spPr>
            <a:xfrm>
              <a:off x="2123728" y="1124744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211960" y="1124744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844824"/>
              <a:ext cx="1080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endCxn id="15" idx="1"/>
            </p:cNvCxnSpPr>
            <p:nvPr/>
          </p:nvCxnSpPr>
          <p:spPr>
            <a:xfrm flipV="1">
              <a:off x="3131840" y="2271356"/>
              <a:ext cx="1055185" cy="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880" y="76470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666" y="764704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[B/T(HC-06)]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7784" y="2132856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170080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025" y="1700808"/>
              <a:ext cx="52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TX</a:t>
              </a:r>
              <a:r>
                <a:rPr lang="ko-KR" altLang="en-US" sz="1200" b="1" dirty="0" smtClean="0"/>
                <a:t>핀</a:t>
              </a:r>
              <a:endParaRPr lang="ko-KR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7025" y="213285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RX</a:t>
              </a:r>
              <a:r>
                <a:rPr lang="ko-KR" altLang="en-US" sz="1200" b="1" dirty="0" smtClean="0"/>
                <a:t>핀</a:t>
              </a:r>
              <a:endParaRPr lang="ko-KR" altLang="en-US" sz="1200" b="1" dirty="0"/>
            </a:p>
          </p:txBody>
        </p:sp>
        <p:pic>
          <p:nvPicPr>
            <p:cNvPr id="16" name="그림 15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888" y="2564904"/>
              <a:ext cx="449619" cy="457240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3707904" y="1124744"/>
              <a:ext cx="144016" cy="432048"/>
              <a:chOff x="3419872" y="980728"/>
              <a:chExt cx="216024" cy="576064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>
                <a:stCxn id="17" idx="3"/>
              </p:cNvCxnSpPr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>
              <a:stCxn id="16" idx="0"/>
            </p:cNvCxnSpPr>
            <p:nvPr/>
          </p:nvCxnSpPr>
          <p:spPr>
            <a:xfrm>
              <a:off x="3788698" y="2564904"/>
              <a:ext cx="423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779912" y="1556792"/>
              <a:ext cx="423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87025" y="1412776"/>
              <a:ext cx="961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(3.3V)</a:t>
              </a:r>
              <a:endParaRPr lang="ko-KR" alt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4275" y="243192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90944" y="2287336"/>
              <a:ext cx="637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(TX</a:t>
              </a:r>
              <a:r>
                <a:rPr lang="ko-KR" altLang="en-US" sz="1200" b="1" dirty="0" smtClean="0"/>
                <a:t>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90944" y="1841880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(RX</a:t>
              </a:r>
              <a:r>
                <a:rPr lang="ko-KR" altLang="en-US" sz="1200" b="1" dirty="0" smtClean="0"/>
                <a:t>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</p:grpSp>
      <p:pic>
        <p:nvPicPr>
          <p:cNvPr id="39" name="그림 38" descr="아두이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99647"/>
            <a:ext cx="2209992" cy="2842507"/>
          </a:xfrm>
          <a:prstGeom prst="rect">
            <a:avLst/>
          </a:prstGeom>
        </p:spPr>
      </p:pic>
      <p:pic>
        <p:nvPicPr>
          <p:cNvPr id="40" name="그림 39" descr="HC-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6167830" y="942697"/>
            <a:ext cx="2027096" cy="662997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6156176" y="2847919"/>
            <a:ext cx="864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020272" y="2343863"/>
            <a:ext cx="0" cy="5040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156176" y="2730279"/>
            <a:ext cx="97839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34568" y="2343863"/>
            <a:ext cx="0" cy="3864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211960" y="1911815"/>
            <a:ext cx="3168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211960" y="1983823"/>
            <a:ext cx="302433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195424" y="3331800"/>
            <a:ext cx="3440472" cy="2257440"/>
            <a:chOff x="195424" y="3331800"/>
            <a:chExt cx="3440472" cy="2257440"/>
          </a:xfrm>
        </p:grpSpPr>
        <p:sp>
          <p:nvSpPr>
            <p:cNvPr id="35" name="직사각형 34"/>
            <p:cNvSpPr/>
            <p:nvPr/>
          </p:nvSpPr>
          <p:spPr>
            <a:xfrm>
              <a:off x="304272" y="369184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92504" y="369184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312384" y="4411920"/>
              <a:ext cx="1080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endCxn id="51" idx="1"/>
            </p:cNvCxnSpPr>
            <p:nvPr/>
          </p:nvCxnSpPr>
          <p:spPr>
            <a:xfrm flipV="1">
              <a:off x="1312384" y="4838452"/>
              <a:ext cx="1055185" cy="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95424" y="33318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59210" y="3331800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[B/T(HC-06)]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328" y="4699952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8328" y="426790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67569" y="4267904"/>
              <a:ext cx="52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TX</a:t>
              </a:r>
              <a:r>
                <a:rPr lang="ko-KR" altLang="en-US" sz="1200" b="1" dirty="0" smtClean="0"/>
                <a:t>핀</a:t>
              </a:r>
              <a:endParaRPr lang="ko-KR" altLang="en-US" sz="1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67569" y="469995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RX</a:t>
              </a:r>
              <a:r>
                <a:rPr lang="ko-KR" altLang="en-US" sz="1200" b="1" dirty="0" smtClean="0"/>
                <a:t>핀</a:t>
              </a:r>
              <a:endParaRPr lang="ko-KR" altLang="en-US" sz="1200" b="1" dirty="0"/>
            </a:p>
          </p:txBody>
        </p:sp>
        <p:pic>
          <p:nvPicPr>
            <p:cNvPr id="52" name="그림 51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432" y="5132000"/>
              <a:ext cx="449619" cy="457240"/>
            </a:xfrm>
            <a:prstGeom prst="rect">
              <a:avLst/>
            </a:prstGeom>
          </p:spPr>
        </p:pic>
        <p:grpSp>
          <p:nvGrpSpPr>
            <p:cNvPr id="54" name="그룹 22"/>
            <p:cNvGrpSpPr/>
            <p:nvPr/>
          </p:nvGrpSpPr>
          <p:grpSpPr>
            <a:xfrm>
              <a:off x="1888448" y="3691840"/>
              <a:ext cx="144016" cy="432048"/>
              <a:chOff x="3419872" y="980728"/>
              <a:chExt cx="216024" cy="576064"/>
            </a:xfrm>
          </p:grpSpPr>
          <p:sp>
            <p:nvSpPr>
              <p:cNvPr id="63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연결선 55"/>
            <p:cNvCxnSpPr>
              <a:stCxn id="52" idx="0"/>
            </p:cNvCxnSpPr>
            <p:nvPr/>
          </p:nvCxnSpPr>
          <p:spPr>
            <a:xfrm>
              <a:off x="1969242" y="5132000"/>
              <a:ext cx="423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960456" y="4123888"/>
              <a:ext cx="423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67569" y="3979872"/>
              <a:ext cx="961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(3.3V)</a:t>
              </a:r>
              <a:endParaRPr lang="ko-KR" alt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64819" y="499901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1488" y="4854432"/>
              <a:ext cx="637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(TX</a:t>
              </a:r>
              <a:r>
                <a:rPr lang="ko-KR" altLang="en-US" sz="1200" b="1" dirty="0" smtClean="0"/>
                <a:t>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1488" y="4408976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(RX</a:t>
              </a:r>
              <a:r>
                <a:rPr lang="ko-KR" altLang="en-US" sz="1200" b="1" dirty="0" smtClean="0"/>
                <a:t>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1669" y="378904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9552" y="3789040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6804248" y="4365104"/>
            <a:ext cx="2167725" cy="2221215"/>
            <a:chOff x="4780274" y="980728"/>
            <a:chExt cx="2167725" cy="2221215"/>
          </a:xfrm>
        </p:grpSpPr>
        <p:grpSp>
          <p:nvGrpSpPr>
            <p:cNvPr id="59" name="그룹 220"/>
            <p:cNvGrpSpPr/>
            <p:nvPr/>
          </p:nvGrpSpPr>
          <p:grpSpPr>
            <a:xfrm>
              <a:off x="5364088" y="1412776"/>
              <a:ext cx="1174752" cy="1368152"/>
              <a:chOff x="4926402" y="1124744"/>
              <a:chExt cx="1174752" cy="136815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220072" y="141277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220072" y="177281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20072" y="213285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148064" y="148478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652120" y="148478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652120" y="184482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148064" y="184482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286442" y="1124744"/>
                <a:ext cx="2936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A</a:t>
                </a:r>
                <a:endParaRPr lang="ko-KR" altLang="en-US" sz="12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18490" y="1495817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B</a:t>
                </a:r>
                <a:endParaRPr lang="ko-KR" altLang="en-US" sz="12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724128" y="1864649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C</a:t>
                </a:r>
                <a:endParaRPr lang="ko-KR" altLang="en-US" sz="1200" b="1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286442" y="2204864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D</a:t>
                </a:r>
                <a:endParaRPr lang="ko-KR" altLang="en-US" sz="12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926402" y="1855857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E</a:t>
                </a:r>
                <a:endParaRPr lang="ko-KR" altLang="en-US" sz="12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926402" y="148478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F</a:t>
                </a:r>
                <a:endParaRPr lang="ko-KR" altLang="en-US" sz="12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92080" y="1556792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G</a:t>
                </a:r>
                <a:endParaRPr lang="ko-KR" altLang="en-US" sz="1200" b="1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724128" y="2204864"/>
                <a:ext cx="7200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24128" y="2215897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/>
                  <a:t>dp</a:t>
                </a:r>
                <a:endParaRPr lang="ko-KR" altLang="en-US" sz="1200" b="1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 rot="16200000">
              <a:off x="5184068" y="1160748"/>
              <a:ext cx="136815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076056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54098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832140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10182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588224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588224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10182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5832140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454098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076056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508104" y="980728"/>
              <a:ext cx="611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8(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08104" y="2924944"/>
              <a:ext cx="66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3(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25286" y="292494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1(E)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83232" y="29249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2(D)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62986" y="2918393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4(C)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72200" y="2924944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5(</a:t>
              </a:r>
              <a:r>
                <a:rPr lang="en-US" altLang="ko-KR" sz="1200" b="1" dirty="0" err="1" smtClean="0"/>
                <a:t>dp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95034" y="989520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6(B)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51765" y="9807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7(A)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88532" y="99176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9(F)</a:t>
              </a:r>
              <a:endParaRPr lang="ko-KR" altLang="en-US" sz="1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80274" y="98072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10(G)</a:t>
              </a:r>
              <a:endParaRPr lang="ko-KR" altLang="en-US" sz="1200" b="1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306716" y="754240"/>
            <a:ext cx="4939052" cy="2771960"/>
            <a:chOff x="1306716" y="754240"/>
            <a:chExt cx="4939052" cy="2771960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306716" y="898256"/>
              <a:ext cx="1249060" cy="2232248"/>
              <a:chOff x="539552" y="898256"/>
              <a:chExt cx="1249060" cy="223224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683568" y="1258296"/>
                <a:ext cx="1008112" cy="1872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9552" y="898256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아두이노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91709" y="1775822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11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91709" y="148377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12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87624" y="2359913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9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1709" y="206786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139952" y="836712"/>
              <a:ext cx="2105816" cy="2204200"/>
              <a:chOff x="5490520" y="836712"/>
              <a:chExt cx="2105816" cy="2204200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5490520" y="161178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5490520" y="182780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659240" y="1825568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490520" y="2043833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490520" y="2280297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652120" y="2278056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5490520" y="2496321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5490520" y="271234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490520" y="292836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이등변 삼각형 16"/>
              <p:cNvSpPr/>
              <p:nvPr/>
            </p:nvSpPr>
            <p:spPr>
              <a:xfrm>
                <a:off x="7207354" y="1070320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 flipH="1">
                <a:off x="7275076" y="1232338"/>
                <a:ext cx="4286" cy="2700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6772193" y="836712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flipH="1">
                <a:off x="5828522" y="1546328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6210600" y="1609544"/>
                <a:ext cx="37762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806600" y="133030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878608" y="1825568"/>
                <a:ext cx="5656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 flipH="1">
                <a:off x="5828522" y="176235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06600" y="1546328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796136" y="20415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 flipH="1">
                <a:off x="5828522" y="1978376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831304" y="2041592"/>
                <a:ext cx="720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806600" y="1762352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5796136" y="227805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 flipH="1">
                <a:off x="5828522" y="2214840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06600" y="1998816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flipH="1">
                <a:off x="5828522" y="243086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5724128" y="2492896"/>
                <a:ext cx="832041" cy="55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806600" y="2214840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5878608" y="2710104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 flipH="1">
                <a:off x="5828522" y="2646888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6210600" y="2710104"/>
                <a:ext cx="3056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806600" y="243086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5878608" y="2926128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 flipH="1">
                <a:off x="5828522" y="286291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6210600" y="2926128"/>
                <a:ext cx="3056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806600" y="2646888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556169" y="1484784"/>
                <a:ext cx="1008112" cy="15121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84161" y="2763913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1(E)</a:t>
                </a:r>
                <a:endParaRPr lang="ko-KR" altLang="en-US" sz="12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84161" y="2575937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2(D)</a:t>
                </a:r>
                <a:endParaRPr lang="ko-KR" altLang="en-US" sz="12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484161" y="2359913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4(C)</a:t>
                </a:r>
                <a:endParaRPr lang="ko-KR" altLang="en-US" sz="12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484161" y="2143889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6(B)</a:t>
                </a:r>
                <a:endParaRPr lang="ko-KR" altLang="en-US" sz="12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484161" y="19014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7(A)</a:t>
                </a:r>
                <a:endParaRPr lang="ko-KR" altLang="en-US" sz="12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84161" y="1674432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10(G)</a:t>
                </a:r>
                <a:endParaRPr lang="ko-KR" altLang="en-US" sz="12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484161" y="1467200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9(F)</a:t>
                </a:r>
                <a:endParaRPr lang="ko-KR" altLang="en-US" sz="12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12153" y="111545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[FND]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042641" y="1421568"/>
                <a:ext cx="519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3or8</a:t>
                </a:r>
                <a:endParaRPr lang="ko-KR" altLang="en-US" sz="1200" b="1" dirty="0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2645368" y="754240"/>
              <a:ext cx="2097024" cy="2771960"/>
              <a:chOff x="2771800" y="754240"/>
              <a:chExt cx="2097024" cy="277196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03848" y="2068204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1(D1)</a:t>
                </a:r>
                <a:endParaRPr lang="ko-KR" altLang="en-US" sz="12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03848" y="1776494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2(D2)</a:t>
                </a:r>
                <a:endParaRPr lang="ko-KR" altLang="en-US" sz="12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03848" y="1484784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6(D3)</a:t>
                </a:r>
                <a:endParaRPr lang="ko-KR" altLang="en-US" sz="1200" b="1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250932" y="1268760"/>
                <a:ext cx="1008112" cy="1872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307673" y="908720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[7447]</a:t>
                </a:r>
                <a:endParaRPr lang="ko-KR" alt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851920" y="2780928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9(E)</a:t>
                </a:r>
                <a:endParaRPr lang="ko-KR" altLang="en-US" sz="12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2162" y="1708689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14(G)</a:t>
                </a:r>
                <a:endParaRPr lang="ko-KR" altLang="en-US" sz="12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779912" y="1494241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15(F)</a:t>
                </a:r>
                <a:endParaRPr lang="ko-KR" altLang="en-US" sz="120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767353" y="2566481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10(D)</a:t>
                </a:r>
                <a:endParaRPr lang="ko-KR" altLang="en-US" sz="1200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784986" y="2352033"/>
                <a:ext cx="570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11(C)</a:t>
                </a:r>
                <a:endParaRPr lang="ko-KR" altLang="en-US" sz="12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84986" y="2137585"/>
                <a:ext cx="570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12(B)</a:t>
                </a:r>
                <a:endParaRPr lang="ko-KR" altLang="en-US" sz="1200" b="1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773765" y="1923137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13(A)</a:t>
                </a:r>
                <a:endParaRPr lang="ko-KR" altLang="en-US" sz="1200" b="1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635896" y="1268760"/>
                <a:ext cx="715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16(</a:t>
                </a:r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97701" y="2863969"/>
                <a:ext cx="732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8(GND)</a:t>
                </a:r>
                <a:endParaRPr lang="ko-KR" altLang="en-US" sz="12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03848" y="2359913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7(D0)</a:t>
                </a:r>
                <a:endParaRPr lang="ko-KR" altLang="en-US" sz="1200" b="1" dirty="0"/>
              </a:p>
            </p:txBody>
          </p:sp>
          <p:pic>
            <p:nvPicPr>
              <p:cNvPr id="112" name="그림 111" descr="2015-12-07 12;45;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71800" y="3068960"/>
                <a:ext cx="449619" cy="457240"/>
              </a:xfrm>
              <a:prstGeom prst="rect">
                <a:avLst/>
              </a:prstGeom>
            </p:spPr>
          </p:pic>
          <p:sp>
            <p:nvSpPr>
              <p:cNvPr id="113" name="이등변 삼각형 16"/>
              <p:cNvSpPr/>
              <p:nvPr/>
            </p:nvSpPr>
            <p:spPr>
              <a:xfrm>
                <a:off x="4479842" y="987848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 flipH="1">
                <a:off x="4547564" y="1149866"/>
                <a:ext cx="4286" cy="2700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4044681" y="754240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2959776" y="3080769"/>
                <a:ext cx="316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4247128" y="1412776"/>
                <a:ext cx="316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203848" y="3254787"/>
                <a:ext cx="12025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(3,4,5 : </a:t>
                </a:r>
                <a:r>
                  <a:rPr lang="ko-KR" altLang="en-US" sz="1000" b="1" dirty="0" err="1" smtClean="0"/>
                  <a:t>연결안함</a:t>
                </a:r>
                <a:r>
                  <a:rPr lang="en-US" altLang="ko-KR" sz="1000" b="1" dirty="0" smtClean="0"/>
                  <a:t>)</a:t>
                </a:r>
                <a:endParaRPr lang="ko-KR" altLang="en-US" sz="1000" b="1" dirty="0"/>
              </a:p>
            </p:txBody>
          </p:sp>
        </p:grpSp>
        <p:cxnSp>
          <p:nvCxnSpPr>
            <p:cNvPr id="125" name="직선 연결선 124"/>
            <p:cNvCxnSpPr/>
            <p:nvPr/>
          </p:nvCxnSpPr>
          <p:spPr>
            <a:xfrm>
              <a:off x="2466184" y="1628800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483768" y="1916832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483768" y="2204864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83768" y="2492896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5"/>
          <p:cNvSpPr/>
          <p:nvPr/>
        </p:nvSpPr>
        <p:spPr>
          <a:xfrm>
            <a:off x="539552" y="980728"/>
            <a:ext cx="10081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6"/>
          <p:cNvSpPr txBox="1"/>
          <p:nvPr/>
        </p:nvSpPr>
        <p:spPr>
          <a:xfrm>
            <a:off x="395536" y="6206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0" name="TextBox 8"/>
          <p:cNvSpPr txBox="1"/>
          <p:nvPr/>
        </p:nvSpPr>
        <p:spPr>
          <a:xfrm>
            <a:off x="1062385" y="149825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r>
              <a:rPr lang="ko-KR" altLang="en-US" sz="1200" b="1" dirty="0" err="1" smtClean="0"/>
              <a:t>번핀</a:t>
            </a:r>
            <a:endParaRPr lang="ko-KR" altLang="en-US" sz="1200" b="1" dirty="0"/>
          </a:p>
        </p:txBody>
      </p:sp>
      <p:sp>
        <p:nvSpPr>
          <p:cNvPr id="83" name="TextBox 13"/>
          <p:cNvSpPr txBox="1"/>
          <p:nvPr/>
        </p:nvSpPr>
        <p:spPr>
          <a:xfrm>
            <a:off x="1062385" y="179029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r>
              <a:rPr lang="ko-KR" altLang="en-US" sz="1200" b="1" dirty="0" err="1" smtClean="0"/>
              <a:t>번핀</a:t>
            </a:r>
            <a:endParaRPr lang="ko-KR" altLang="en-US" sz="12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3228772" y="1766265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228772" y="2002729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66236" y="179063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2(Bi)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66236" y="1498926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3(Ai)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213320" y="991192"/>
            <a:ext cx="10081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07019" y="467880"/>
            <a:ext cx="122180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[BA6208]</a:t>
            </a:r>
          </a:p>
          <a:p>
            <a:pPr algn="ctr"/>
            <a:r>
              <a:rPr lang="ko-KR" altLang="en-US" sz="1300" dirty="0" smtClean="0"/>
              <a:t>모터드라이버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2724716" y="186001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7(Bo)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36153" y="164556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8(</a:t>
            </a:r>
            <a:r>
              <a:rPr lang="en-US" altLang="ko-KR" sz="1200" b="1" dirty="0" err="1" smtClean="0"/>
              <a:t>Ao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98284" y="991192"/>
            <a:ext cx="73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  6(</a:t>
            </a:r>
            <a:r>
              <a:rPr lang="en-US" altLang="ko-KR" sz="1200" b="1" dirty="0" err="1" smtClean="0"/>
              <a:t>Vcc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0089" y="258640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5(GND)</a:t>
            </a:r>
            <a:endParaRPr lang="ko-KR" altLang="en-US" sz="1200" b="1" dirty="0"/>
          </a:p>
        </p:txBody>
      </p:sp>
      <p:pic>
        <p:nvPicPr>
          <p:cNvPr id="25" name="그림 24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4188" y="2791392"/>
            <a:ext cx="449619" cy="457240"/>
          </a:xfrm>
          <a:prstGeom prst="rect">
            <a:avLst/>
          </a:prstGeom>
        </p:spPr>
      </p:pic>
      <p:sp>
        <p:nvSpPr>
          <p:cNvPr id="26" name="이등변 삼각형 16"/>
          <p:cNvSpPr/>
          <p:nvPr/>
        </p:nvSpPr>
        <p:spPr>
          <a:xfrm>
            <a:off x="3442230" y="710280"/>
            <a:ext cx="144016" cy="162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3509952" y="872298"/>
            <a:ext cx="4286" cy="2700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5101" y="476672"/>
            <a:ext cx="43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Vcc</a:t>
            </a:r>
            <a:endParaRPr lang="ko-KR" altLang="en-US" sz="12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922164" y="2803201"/>
            <a:ext cx="3160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209516" y="1135208"/>
            <a:ext cx="3160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66236" y="2977219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(1,4,9 : </a:t>
            </a:r>
            <a:r>
              <a:rPr lang="ko-KR" altLang="en-US" sz="1000" b="1" dirty="0" err="1" smtClean="0"/>
              <a:t>연결안함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572588" y="1639264"/>
            <a:ext cx="648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72588" y="1927296"/>
            <a:ext cx="648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3660820" y="1495248"/>
            <a:ext cx="720080" cy="720080"/>
            <a:chOff x="4716016" y="1772816"/>
            <a:chExt cx="720080" cy="720080"/>
          </a:xfrm>
        </p:grpSpPr>
        <p:sp>
          <p:nvSpPr>
            <p:cNvPr id="85" name="타원 84"/>
            <p:cNvSpPr/>
            <p:nvPr/>
          </p:nvSpPr>
          <p:spPr>
            <a:xfrm>
              <a:off x="4716016" y="1772816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덧셈 기호 85"/>
            <p:cNvSpPr/>
            <p:nvPr/>
          </p:nvSpPr>
          <p:spPr>
            <a:xfrm>
              <a:off x="4932040" y="1988840"/>
              <a:ext cx="288032" cy="28803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09562" y="14952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+</a:t>
            </a:r>
            <a:endParaRPr lang="ko-KR" altLang="en-US" sz="1200" b="1" dirty="0"/>
          </a:p>
        </p:txBody>
      </p:sp>
      <p:sp>
        <p:nvSpPr>
          <p:cNvPr id="90" name="TextBox 6"/>
          <p:cNvSpPr txBox="1"/>
          <p:nvPr/>
        </p:nvSpPr>
        <p:spPr>
          <a:xfrm>
            <a:off x="3498546" y="119792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[DC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5040888" y="843343"/>
            <a:ext cx="2232248" cy="1832478"/>
            <a:chOff x="5040888" y="843343"/>
            <a:chExt cx="2232248" cy="1832478"/>
          </a:xfrm>
        </p:grpSpPr>
        <p:sp>
          <p:nvSpPr>
            <p:cNvPr id="91" name="직사각형 5"/>
            <p:cNvSpPr/>
            <p:nvPr/>
          </p:nvSpPr>
          <p:spPr>
            <a:xfrm rot="5400000">
              <a:off x="5904148" y="440668"/>
              <a:ext cx="504056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>
              <a:off x="5359802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5567361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>
              <a:off x="5774920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5982479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6190038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6397597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6605156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6812715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7020272" y="164680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156856" y="1196752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</a:t>
              </a:r>
            </a:p>
            <a:p>
              <a:pPr algn="ctr"/>
              <a:r>
                <a:rPr lang="en-US" altLang="ko-KR" sz="1200" b="1" dirty="0" smtClean="0"/>
                <a:t>NC</a:t>
              </a:r>
              <a:endParaRPr lang="ko-KR" altLang="en-US" sz="12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64088" y="1844824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</a:t>
              </a:r>
            </a:p>
            <a:p>
              <a:pPr algn="ctr"/>
              <a:r>
                <a:rPr lang="en-US" altLang="ko-KR" sz="1200" b="1" dirty="0" smtClean="0"/>
                <a:t>Bi</a:t>
              </a:r>
              <a:endParaRPr lang="ko-KR" altLang="en-US" sz="12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80112" y="1844824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3</a:t>
              </a:r>
            </a:p>
            <a:p>
              <a:pPr algn="ctr"/>
              <a:r>
                <a:rPr lang="en-US" altLang="ko-KR" sz="1200" b="1" dirty="0" smtClean="0"/>
                <a:t>Ai</a:t>
              </a:r>
              <a:endParaRPr lang="ko-KR" altLang="en-US" sz="1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796136" y="1196752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4</a:t>
              </a:r>
            </a:p>
            <a:p>
              <a:pPr algn="ctr"/>
              <a:r>
                <a:rPr lang="en-US" altLang="ko-KR" sz="1200" b="1" dirty="0" smtClean="0"/>
                <a:t>NC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12160" y="1844824"/>
              <a:ext cx="405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5</a:t>
              </a:r>
            </a:p>
            <a:p>
              <a:pPr algn="ctr"/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28184" y="1844824"/>
              <a:ext cx="405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6</a:t>
              </a:r>
            </a:p>
            <a:p>
              <a:pPr algn="ctr"/>
              <a:r>
                <a:rPr lang="en-US" altLang="ko-KR" sz="1200" b="1" dirty="0" smtClean="0"/>
                <a:t>V</a:t>
              </a:r>
            </a:p>
            <a:p>
              <a:pPr algn="ctr"/>
              <a:r>
                <a:rPr lang="en-US" altLang="ko-KR" sz="1200" b="1" dirty="0" smtClean="0"/>
                <a:t>C</a:t>
              </a:r>
            </a:p>
            <a:p>
              <a:pPr algn="ctr"/>
              <a:r>
                <a:rPr lang="en-US" altLang="ko-KR" sz="1200" b="1" dirty="0" smtClean="0"/>
                <a:t>C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44208" y="1196752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7</a:t>
              </a:r>
            </a:p>
            <a:p>
              <a:pPr algn="ctr"/>
              <a:r>
                <a:rPr lang="en-US" altLang="ko-KR" sz="1200" b="1" dirty="0" smtClean="0"/>
                <a:t>Bo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60232" y="1196752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8</a:t>
              </a:r>
            </a:p>
            <a:p>
              <a:pPr algn="ctr"/>
              <a:r>
                <a:rPr lang="en-US" altLang="ko-KR" sz="1200" b="1" dirty="0" err="1" smtClean="0"/>
                <a:t>Ao</a:t>
              </a:r>
              <a:endParaRPr lang="ko-KR" altLang="en-US" sz="12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21832" y="1844824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9</a:t>
              </a:r>
            </a:p>
            <a:p>
              <a:pPr algn="ctr"/>
              <a:r>
                <a:rPr lang="en-US" altLang="ko-KR" sz="1200" b="1" dirty="0" smtClean="0"/>
                <a:t>NC</a:t>
              </a:r>
              <a:endParaRPr lang="ko-KR" altLang="en-US" sz="12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40888" y="843343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[BA6208] </a:t>
              </a:r>
              <a:r>
                <a:rPr lang="ko-KR" altLang="en-US" sz="1400" b="1" dirty="0" smtClean="0"/>
                <a:t>모터드라이버</a:t>
              </a:r>
              <a:endParaRPr lang="ko-KR" altLang="en-US" sz="1400" b="1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187624" y="3564224"/>
            <a:ext cx="2839516" cy="2780752"/>
            <a:chOff x="1187624" y="3564224"/>
            <a:chExt cx="2839516" cy="2780752"/>
          </a:xfrm>
        </p:grpSpPr>
        <p:sp>
          <p:nvSpPr>
            <p:cNvPr id="51" name="직사각형 5"/>
            <p:cNvSpPr/>
            <p:nvPr/>
          </p:nvSpPr>
          <p:spPr>
            <a:xfrm>
              <a:off x="1331640" y="407707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6"/>
            <p:cNvSpPr txBox="1"/>
            <p:nvPr/>
          </p:nvSpPr>
          <p:spPr>
            <a:xfrm>
              <a:off x="1187624" y="371703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53" name="TextBox 8"/>
            <p:cNvSpPr txBox="1"/>
            <p:nvPr/>
          </p:nvSpPr>
          <p:spPr>
            <a:xfrm>
              <a:off x="1854473" y="459459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8324" y="4886980"/>
              <a:ext cx="604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3(NC)</a:t>
              </a:r>
              <a:endParaRPr lang="ko-KR" alt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8324" y="4595270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2(Data)</a:t>
              </a:r>
              <a:endParaRPr lang="ko-KR" alt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92883" y="3564224"/>
              <a:ext cx="103425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[DHT11]</a:t>
              </a:r>
            </a:p>
            <a:p>
              <a:pPr algn="ctr"/>
              <a:r>
                <a:rPr lang="ko-KR" altLang="en-US" sz="1300" dirty="0" err="1" smtClean="0"/>
                <a:t>온습도센서</a:t>
              </a:r>
              <a:endParaRPr lang="ko-KR" altLang="en-US" sz="13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3808" y="4160113"/>
              <a:ext cx="734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  1(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52177" y="5682745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4(GND)</a:t>
              </a:r>
              <a:endParaRPr lang="ko-KR" altLang="en-US" sz="1200" b="1" dirty="0"/>
            </a:p>
          </p:txBody>
        </p:sp>
        <p:pic>
          <p:nvPicPr>
            <p:cNvPr id="65" name="그림 64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6276" y="5887736"/>
              <a:ext cx="449619" cy="457240"/>
            </a:xfrm>
            <a:prstGeom prst="rect">
              <a:avLst/>
            </a:prstGeom>
          </p:spPr>
        </p:pic>
        <p:sp>
          <p:nvSpPr>
            <p:cNvPr id="66" name="이등변 삼각형 16"/>
            <p:cNvSpPr/>
            <p:nvPr/>
          </p:nvSpPr>
          <p:spPr>
            <a:xfrm>
              <a:off x="2702905" y="3806624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>
              <a:off x="2771800" y="4005064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55776" y="3573016"/>
              <a:ext cx="43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2714252" y="5899545"/>
              <a:ext cx="316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771800" y="4293096"/>
              <a:ext cx="2528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364676" y="4735608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005408" y="407707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004048" y="3429000"/>
            <a:ext cx="2880717" cy="2320656"/>
            <a:chOff x="4499992" y="3797832"/>
            <a:chExt cx="2880717" cy="232065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8184" y="4437112"/>
              <a:ext cx="1152525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직사각형 5"/>
            <p:cNvSpPr/>
            <p:nvPr/>
          </p:nvSpPr>
          <p:spPr>
            <a:xfrm>
              <a:off x="4644008" y="415787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6"/>
            <p:cNvSpPr txBox="1"/>
            <p:nvPr/>
          </p:nvSpPr>
          <p:spPr>
            <a:xfrm>
              <a:off x="4499992" y="379783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5148064" y="450912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pic>
          <p:nvPicPr>
            <p:cNvPr id="114" name="그림 113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144" y="5661248"/>
              <a:ext cx="449619" cy="457240"/>
            </a:xfrm>
            <a:prstGeom prst="rect">
              <a:avLst/>
            </a:prstGeom>
          </p:spPr>
        </p:pic>
        <p:cxnSp>
          <p:nvCxnSpPr>
            <p:cNvPr id="120" name="직선 연결선 119"/>
            <p:cNvCxnSpPr/>
            <p:nvPr/>
          </p:nvCxnSpPr>
          <p:spPr>
            <a:xfrm>
              <a:off x="5677044" y="4650130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6084168" y="5301208"/>
              <a:ext cx="216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084168" y="5301208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439496" y="467880"/>
            <a:ext cx="3556440" cy="2770288"/>
            <a:chOff x="439496" y="467880"/>
            <a:chExt cx="3556440" cy="2770288"/>
          </a:xfrm>
        </p:grpSpPr>
        <p:sp>
          <p:nvSpPr>
            <p:cNvPr id="3" name="직사각형 5"/>
            <p:cNvSpPr/>
            <p:nvPr/>
          </p:nvSpPr>
          <p:spPr>
            <a:xfrm>
              <a:off x="583512" y="980728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439496" y="62068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1106345" y="16288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25453" y="467880"/>
              <a:ext cx="118494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[TR]</a:t>
              </a:r>
            </a:p>
            <a:p>
              <a:pPr algn="ctr"/>
              <a:r>
                <a:rPr lang="ko-KR" altLang="en-US" sz="1300" dirty="0" smtClean="0"/>
                <a:t>모터드라이버</a:t>
              </a:r>
              <a:endParaRPr lang="ko-KR" altLang="en-US" sz="1300" dirty="0"/>
            </a:p>
          </p:txBody>
        </p:sp>
        <p:pic>
          <p:nvPicPr>
            <p:cNvPr id="17" name="그림 16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1760" y="2780928"/>
              <a:ext cx="449619" cy="457240"/>
            </a:xfrm>
            <a:prstGeom prst="rect">
              <a:avLst/>
            </a:prstGeom>
          </p:spPr>
        </p:pic>
        <p:sp>
          <p:nvSpPr>
            <p:cNvPr id="18" name="이등변 삼각형 16"/>
            <p:cNvSpPr/>
            <p:nvPr/>
          </p:nvSpPr>
          <p:spPr>
            <a:xfrm>
              <a:off x="3442230" y="710280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3509952" y="872298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95101" y="476672"/>
              <a:ext cx="43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27784" y="1135208"/>
              <a:ext cx="8978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2627784" y="1700808"/>
              <a:ext cx="1368152" cy="1017404"/>
              <a:chOff x="3228772" y="1197924"/>
              <a:chExt cx="1368152" cy="1017404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3228772" y="1495248"/>
                <a:ext cx="1152128" cy="720080"/>
                <a:chOff x="3228772" y="1495248"/>
                <a:chExt cx="1152128" cy="720080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3228772" y="176626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>
                  <a:off x="3228772" y="2002729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그룹 86"/>
                <p:cNvGrpSpPr/>
                <p:nvPr/>
              </p:nvGrpSpPr>
              <p:grpSpPr>
                <a:xfrm>
                  <a:off x="3660820" y="1495248"/>
                  <a:ext cx="720080" cy="720080"/>
                  <a:chOff x="4716016" y="1772816"/>
                  <a:chExt cx="720080" cy="720080"/>
                </a:xfrm>
              </p:grpSpPr>
              <p:sp>
                <p:nvSpPr>
                  <p:cNvPr id="29" name="타원 28"/>
                  <p:cNvSpPr/>
                  <p:nvPr/>
                </p:nvSpPr>
                <p:spPr>
                  <a:xfrm>
                    <a:off x="4716016" y="1772816"/>
                    <a:ext cx="720080" cy="72008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덧셈 기호 29"/>
                  <p:cNvSpPr/>
                  <p:nvPr/>
                </p:nvSpPr>
                <p:spPr>
                  <a:xfrm>
                    <a:off x="4932040" y="1988840"/>
                    <a:ext cx="288032" cy="288032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509562" y="149524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sp>
            <p:nvSpPr>
              <p:cNvPr id="28" name="TextBox 6"/>
              <p:cNvSpPr txBox="1"/>
              <p:nvPr/>
            </p:nvSpPr>
            <p:spPr>
              <a:xfrm>
                <a:off x="3498546" y="1197924"/>
                <a:ext cx="109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[DC</a:t>
                </a:r>
                <a:r>
                  <a:rPr lang="ko-KR" altLang="en-US" dirty="0" smtClean="0"/>
                  <a:t>모터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2483768" y="1628800"/>
              <a:ext cx="144016" cy="360040"/>
              <a:chOff x="1619672" y="4149080"/>
              <a:chExt cx="144016" cy="36004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619672" y="4149080"/>
                <a:ext cx="0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619672" y="4221088"/>
                <a:ext cx="135632" cy="803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619672" y="4293096"/>
                <a:ext cx="144016" cy="21602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/>
            <p:nvPr/>
          </p:nvCxnSpPr>
          <p:spPr>
            <a:xfrm flipH="1">
              <a:off x="2623498" y="2006842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2623498" y="2492896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632070" y="1142746"/>
              <a:ext cx="0" cy="5580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585956" y="1772816"/>
              <a:ext cx="8978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55777" y="1423809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C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95736" y="155679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B</a:t>
              </a:r>
              <a:endParaRPr lang="ko-KR" alt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5776" y="199987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E</a:t>
              </a:r>
              <a:endParaRPr lang="ko-KR" altLang="en-US" sz="1200" b="1" dirty="0"/>
            </a:p>
          </p:txBody>
        </p:sp>
        <p:sp>
          <p:nvSpPr>
            <p:cNvPr id="67" name="TextBox 13"/>
            <p:cNvSpPr txBox="1"/>
            <p:nvPr/>
          </p:nvSpPr>
          <p:spPr>
            <a:xfrm>
              <a:off x="1979712" y="1916832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C1815</a:t>
              </a:r>
              <a:endParaRPr lang="ko-KR" altLang="en-US" sz="1200" b="1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292080" y="980728"/>
            <a:ext cx="1403320" cy="1285111"/>
            <a:chOff x="5292080" y="980728"/>
            <a:chExt cx="1403320" cy="1285111"/>
          </a:xfrm>
        </p:grpSpPr>
        <p:sp>
          <p:nvSpPr>
            <p:cNvPr id="43" name="TextBox 42"/>
            <p:cNvSpPr txBox="1"/>
            <p:nvPr/>
          </p:nvSpPr>
          <p:spPr>
            <a:xfrm>
              <a:off x="5678288" y="1988840"/>
              <a:ext cx="405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E</a:t>
              </a:r>
              <a:endParaRPr lang="ko-KR" altLang="en-US" sz="1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92080" y="980728"/>
              <a:ext cx="140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[TR] </a:t>
              </a:r>
            </a:p>
            <a:p>
              <a:pPr algn="ctr"/>
              <a:r>
                <a:rPr lang="ko-KR" altLang="en-US" sz="1400" b="1" dirty="0" smtClean="0"/>
                <a:t>모터드라이버</a:t>
              </a:r>
              <a:endParaRPr lang="ko-KR" altLang="en-US" sz="1400" b="1" dirty="0"/>
            </a:p>
          </p:txBody>
        </p:sp>
        <p:sp>
          <p:nvSpPr>
            <p:cNvPr id="69" name="현 68"/>
            <p:cNvSpPr/>
            <p:nvPr/>
          </p:nvSpPr>
          <p:spPr>
            <a:xfrm rot="6510830">
              <a:off x="5762449" y="1467541"/>
              <a:ext cx="504056" cy="576064"/>
            </a:xfrm>
            <a:prstGeom prst="chord">
              <a:avLst>
                <a:gd name="adj1" fmla="val 2894748"/>
                <a:gd name="adj2" fmla="val 162089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>
              <a:off x="5863858" y="1700808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6012160" y="1700808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6164560" y="1700808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22304" y="1988840"/>
              <a:ext cx="405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66320" y="1988840"/>
              <a:ext cx="405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69704" y="156342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c1815</a:t>
              </a:r>
              <a:endParaRPr lang="ko-KR" alt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1600" y="908720"/>
            <a:ext cx="2762667" cy="2257440"/>
            <a:chOff x="971600" y="908720"/>
            <a:chExt cx="2762667" cy="2257440"/>
          </a:xfrm>
        </p:grpSpPr>
        <p:sp>
          <p:nvSpPr>
            <p:cNvPr id="3" name="직사각형 2"/>
            <p:cNvSpPr/>
            <p:nvPr/>
          </p:nvSpPr>
          <p:spPr>
            <a:xfrm>
              <a:off x="1080448" y="126876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1600" y="90872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1624" y="23599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pic>
          <p:nvPicPr>
            <p:cNvPr id="6" name="그림 5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648" y="2708920"/>
              <a:ext cx="449619" cy="45724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095680" y="248634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91624" y="191683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95680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91624" y="148478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9568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267744" y="2392840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83768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483768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483768" y="2484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 flipH="1">
              <a:off x="2915816" y="1556792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2915816" y="1988840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2915816" y="242088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67744" y="1916832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67744" y="150236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491880" y="1591960"/>
              <a:ext cx="8786" cy="1152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81576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815760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15760" y="2484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95736" y="126876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3894" y="1343009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3894" y="177505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3894" y="220486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171184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LED2</a:t>
              </a:r>
              <a:endParaRPr lang="ko-KR" alt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5736" y="2159232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LED3</a:t>
              </a:r>
              <a:endParaRPr lang="ko-KR" alt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6486" y="134076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3728" y="178384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6486" y="227032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971600" y="2179672"/>
            <a:ext cx="5172731" cy="2232248"/>
            <a:chOff x="971600" y="2179672"/>
            <a:chExt cx="5172731" cy="2232248"/>
          </a:xfrm>
        </p:grpSpPr>
        <p:pic>
          <p:nvPicPr>
            <p:cNvPr id="3" name="그림 2" descr="서보모터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699792" y="2276872"/>
              <a:ext cx="3444539" cy="182895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080448" y="253971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217967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pic>
          <p:nvPicPr>
            <p:cNvPr id="8" name="그림 7" descr="2015-12-07 12;45;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21" y="3953496"/>
              <a:ext cx="449619" cy="457240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2483768" y="321297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91624" y="275573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095680" y="29249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817438" y="3536176"/>
              <a:ext cx="0" cy="4688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56229" y="220486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180</a:t>
              </a:r>
              <a:r>
                <a:rPr lang="ko-KR" altLang="en-US" sz="1200" b="1" dirty="0" smtClean="0"/>
                <a:t>도</a:t>
              </a:r>
              <a:endParaRPr lang="ko-KR" altLang="en-US" sz="1200" b="1" dirty="0"/>
            </a:p>
          </p:txBody>
        </p:sp>
        <p:sp>
          <p:nvSpPr>
            <p:cNvPr id="38" name="이등변 삼각형 16"/>
            <p:cNvSpPr/>
            <p:nvPr/>
          </p:nvSpPr>
          <p:spPr>
            <a:xfrm>
              <a:off x="2414873" y="2294456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486881" y="2456474"/>
              <a:ext cx="0" cy="756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550097" y="2204864"/>
              <a:ext cx="43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82145" y="4088105"/>
              <a:ext cx="725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71800" y="2636912"/>
              <a:ext cx="725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/>
                <a:t>PWM </a:t>
              </a:r>
              <a:r>
                <a:rPr lang="ko-KR" altLang="en-US" sz="1200" b="1" dirty="0" smtClean="0"/>
                <a:t>입력</a:t>
              </a:r>
              <a:endParaRPr lang="ko-KR" altLang="en-US" sz="1200" b="1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23405" y="2179672"/>
            <a:ext cx="6180843" cy="2232248"/>
            <a:chOff x="-36512" y="2179672"/>
            <a:chExt cx="6180843" cy="2232248"/>
          </a:xfrm>
        </p:grpSpPr>
        <p:pic>
          <p:nvPicPr>
            <p:cNvPr id="3" name="그림 2" descr="서보모터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699792" y="2276872"/>
              <a:ext cx="3444539" cy="18289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080448" y="253971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1600" y="217967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pic>
          <p:nvPicPr>
            <p:cNvPr id="6" name="그림 5" descr="2015-12-07 12;45;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21" y="3953496"/>
              <a:ext cx="449619" cy="45724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483768" y="321297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91624" y="275573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95680" y="29249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817438" y="3536176"/>
              <a:ext cx="0" cy="4688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56229" y="220486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180</a:t>
              </a:r>
              <a:r>
                <a:rPr lang="ko-KR" altLang="en-US" sz="1200" b="1" dirty="0" smtClean="0"/>
                <a:t>도</a:t>
              </a:r>
              <a:endParaRPr lang="ko-KR" altLang="en-US" sz="1200" b="1" dirty="0"/>
            </a:p>
          </p:txBody>
        </p:sp>
        <p:sp>
          <p:nvSpPr>
            <p:cNvPr id="12" name="이등변 삼각형 16"/>
            <p:cNvSpPr/>
            <p:nvPr/>
          </p:nvSpPr>
          <p:spPr>
            <a:xfrm>
              <a:off x="2414873" y="2294456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86881" y="2456474"/>
              <a:ext cx="0" cy="756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50097" y="2204864"/>
              <a:ext cx="43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2145" y="4088105"/>
              <a:ext cx="725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71800" y="2636912"/>
              <a:ext cx="725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/>
                <a:t>PWM </a:t>
              </a:r>
              <a:r>
                <a:rPr lang="ko-KR" altLang="en-US" sz="1200" b="1" dirty="0" smtClean="0"/>
                <a:t>입력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3608" y="3007985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83568" y="3140968"/>
              <a:ext cx="388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 descr="2015-12-07 12;45;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44" y="3907864"/>
              <a:ext cx="449619" cy="457240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602768" y="2489552"/>
              <a:ext cx="144016" cy="432048"/>
              <a:chOff x="3419872" y="980728"/>
              <a:chExt cx="216024" cy="576064"/>
            </a:xfrm>
          </p:grpSpPr>
          <p:sp>
            <p:nvSpPr>
              <p:cNvPr id="34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495592" y="2255944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36512" y="270892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가변저항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10k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3232" y="2921600"/>
              <a:ext cx="1159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65984" y="3137624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971600" y="908720"/>
            <a:ext cx="2762667" cy="2257440"/>
            <a:chOff x="971600" y="908720"/>
            <a:chExt cx="2762667" cy="2257440"/>
          </a:xfrm>
        </p:grpSpPr>
        <p:sp>
          <p:nvSpPr>
            <p:cNvPr id="3" name="직사각형 2"/>
            <p:cNvSpPr/>
            <p:nvPr/>
          </p:nvSpPr>
          <p:spPr>
            <a:xfrm>
              <a:off x="1080448" y="126876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1600" y="90872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pic>
          <p:nvPicPr>
            <p:cNvPr id="6" name="그림 5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648" y="2708920"/>
              <a:ext cx="449619" cy="4572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75656" y="1484784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9568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83768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 flipH="1">
              <a:off x="2915816" y="1556792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67744" y="150236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491880" y="1591960"/>
              <a:ext cx="8786" cy="1152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81576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67744" y="1268760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3894" y="1343009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6486" y="134076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27584" y="847745"/>
            <a:ext cx="4968552" cy="1501135"/>
            <a:chOff x="827584" y="847745"/>
            <a:chExt cx="4968552" cy="1501135"/>
          </a:xfrm>
        </p:grpSpPr>
        <p:sp>
          <p:nvSpPr>
            <p:cNvPr id="30" name="직사각형 29"/>
            <p:cNvSpPr/>
            <p:nvPr/>
          </p:nvSpPr>
          <p:spPr>
            <a:xfrm flipV="1">
              <a:off x="1189296" y="1279793"/>
              <a:ext cx="93443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3608" y="84774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2964572" y="1279793"/>
              <a:ext cx="93443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27784" y="847745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[</a:t>
              </a:r>
              <a:r>
                <a:rPr lang="ko-KR" altLang="en-US" dirty="0" err="1" smtClean="0"/>
                <a:t>프로세싱서버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4692764" y="1279793"/>
              <a:ext cx="93443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47076" y="84774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스마트폰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03293" y="13628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수신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15816" y="135180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송신</a:t>
              </a:r>
              <a:endParaRPr lang="ko-KR" alt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880" y="135180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수신</a:t>
              </a:r>
              <a:endParaRPr lang="ko-KR" alt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4008" y="135180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송신</a:t>
              </a:r>
              <a:endParaRPr lang="ko-KR" alt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7477" y="14551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시리얼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통신망</a:t>
              </a:r>
              <a:endParaRPr lang="ko-KR" alt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7549" y="14551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인터넷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통신망</a:t>
              </a:r>
              <a:endParaRPr lang="ko-KR" altLang="en-US" sz="1200" b="1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1187624" y="1988840"/>
              <a:ext cx="720080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5696" y="204110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[LED]</a:t>
              </a:r>
              <a:endParaRPr lang="ko-KR" altLang="en-US" sz="1400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3995936" y="1484784"/>
              <a:ext cx="57606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2195736" y="1484784"/>
              <a:ext cx="5928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1403648" y="1772816"/>
              <a:ext cx="0" cy="2160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133200" y="1478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송신</a:t>
              </a:r>
              <a:endParaRPr lang="ko-KR" alt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7584" y="166073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digital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Write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63688" y="166073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Serial.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read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71800" y="1732746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wifi_port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19872" y="1732746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wifi_client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readString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72000" y="173274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“LED ON” or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“LED OFF”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버튼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27584" y="3440033"/>
            <a:ext cx="4968552" cy="1520880"/>
            <a:chOff x="827584" y="3440033"/>
            <a:chExt cx="4968552" cy="1520880"/>
          </a:xfrm>
        </p:grpSpPr>
        <p:sp>
          <p:nvSpPr>
            <p:cNvPr id="3" name="직사각형 2"/>
            <p:cNvSpPr/>
            <p:nvPr/>
          </p:nvSpPr>
          <p:spPr>
            <a:xfrm flipV="1">
              <a:off x="1189296" y="3872081"/>
              <a:ext cx="93443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43608" y="3440033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flipV="1">
              <a:off x="2964572" y="3872081"/>
              <a:ext cx="93443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7784" y="3440033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[</a:t>
              </a:r>
              <a:r>
                <a:rPr lang="ko-KR" altLang="en-US" dirty="0" err="1" smtClean="0"/>
                <a:t>프로세싱서버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 flipV="1">
              <a:off x="4692764" y="3872081"/>
              <a:ext cx="93443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7076" y="3440033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스마트폰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195736" y="4088105"/>
              <a:ext cx="6480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995936" y="4088105"/>
              <a:ext cx="6480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03293" y="395512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송신</a:t>
              </a:r>
              <a:endParaRPr lang="ko-KR" alt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5816" y="39440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수신</a:t>
              </a:r>
              <a:endParaRPr lang="ko-KR" alt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1880" y="39440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송신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39440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수신</a:t>
              </a:r>
              <a:endParaRPr lang="ko-KR" alt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7477" y="404745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시리얼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통신망</a:t>
              </a:r>
              <a:endParaRPr lang="ko-KR" alt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7549" y="404745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인터넷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통신망</a:t>
              </a:r>
              <a:endParaRPr lang="ko-KR" altLang="en-US" sz="1200" b="1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1187624" y="4581128"/>
              <a:ext cx="720080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5696" y="4653136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</a:t>
              </a:r>
              <a:r>
                <a:rPr lang="ko-KR" altLang="en-US" sz="1400" dirty="0" smtClean="0"/>
                <a:t>가변저항</a:t>
              </a:r>
              <a:r>
                <a:rPr lang="en-US" altLang="ko-KR" sz="1400" dirty="0" smtClean="0"/>
                <a:t>]</a:t>
              </a:r>
              <a:endParaRPr lang="ko-KR" altLang="en-US" sz="14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1403648" y="4365104"/>
              <a:ext cx="0" cy="2160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133200" y="407011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수신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7584" y="4253026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analog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Read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63688" y="4253026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Serial.</a:t>
              </a:r>
            </a:p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println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71800" y="439704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wifi_port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readString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91880" y="439704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>
                  <a:solidFill>
                    <a:srgbClr val="FF0000"/>
                  </a:solidFill>
                </a:rPr>
                <a:t>wifi_server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72000" y="4293096"/>
              <a:ext cx="12241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“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온도읽기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”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버튼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372200" y="1700808"/>
            <a:ext cx="2257172" cy="2232248"/>
            <a:chOff x="5796136" y="1844824"/>
            <a:chExt cx="2257172" cy="2232248"/>
          </a:xfrm>
        </p:grpSpPr>
        <p:sp>
          <p:nvSpPr>
            <p:cNvPr id="82" name="직사각형 81"/>
            <p:cNvSpPr/>
            <p:nvPr/>
          </p:nvSpPr>
          <p:spPr>
            <a:xfrm>
              <a:off x="6913096" y="2204864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04248" y="184482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76256" y="2673137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6516216" y="2806120"/>
              <a:ext cx="388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그림 96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0192" y="3573016"/>
              <a:ext cx="449619" cy="457240"/>
            </a:xfrm>
            <a:prstGeom prst="rect">
              <a:avLst/>
            </a:prstGeom>
          </p:spPr>
        </p:pic>
        <p:grpSp>
          <p:nvGrpSpPr>
            <p:cNvPr id="98" name="그룹 32"/>
            <p:cNvGrpSpPr/>
            <p:nvPr/>
          </p:nvGrpSpPr>
          <p:grpSpPr>
            <a:xfrm>
              <a:off x="6435416" y="2154704"/>
              <a:ext cx="144016" cy="432048"/>
              <a:chOff x="3419872" y="980728"/>
              <a:chExt cx="216024" cy="576064"/>
            </a:xfrm>
          </p:grpSpPr>
          <p:sp>
            <p:nvSpPr>
              <p:cNvPr id="103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6328240" y="1921096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96136" y="237407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가변저항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10k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445880" y="2586752"/>
              <a:ext cx="1159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6498632" y="2802776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899592" y="836712"/>
            <a:ext cx="2399527" cy="2304256"/>
            <a:chOff x="899592" y="836712"/>
            <a:chExt cx="2399527" cy="2304256"/>
          </a:xfrm>
        </p:grpSpPr>
        <p:sp>
          <p:nvSpPr>
            <p:cNvPr id="3" name="직사각형 2"/>
            <p:cNvSpPr/>
            <p:nvPr/>
          </p:nvSpPr>
          <p:spPr>
            <a:xfrm>
              <a:off x="899592" y="1340768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87624" y="1988840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24</a:t>
              </a:r>
            </a:p>
            <a:p>
              <a:pPr algn="ctr"/>
              <a:r>
                <a:rPr lang="en-US" altLang="ko-KR" sz="1200" b="1" dirty="0" smtClean="0"/>
                <a:t>(18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4960" y="1495817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</a:t>
              </a:r>
              <a:endParaRPr lang="ko-KR" altLang="en-US" sz="1200" b="1" dirty="0"/>
            </a:p>
          </p:txBody>
        </p:sp>
        <p:pic>
          <p:nvPicPr>
            <p:cNvPr id="6" name="그림 5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6128" y="2683728"/>
              <a:ext cx="449619" cy="457240"/>
            </a:xfrm>
            <a:prstGeom prst="rect">
              <a:avLst/>
            </a:prstGeom>
          </p:spPr>
        </p:pic>
        <p:grpSp>
          <p:nvGrpSpPr>
            <p:cNvPr id="7" name="그룹 22"/>
            <p:cNvGrpSpPr/>
            <p:nvPr/>
          </p:nvGrpSpPr>
          <p:grpSpPr>
            <a:xfrm>
              <a:off x="2518936" y="907048"/>
              <a:ext cx="144016" cy="432048"/>
              <a:chOff x="3419872" y="980728"/>
              <a:chExt cx="216024" cy="576064"/>
            </a:xfrm>
          </p:grpSpPr>
          <p:sp>
            <p:nvSpPr>
              <p:cNvPr id="21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734960" y="836712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2952" y="234888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10" name="그룹 35"/>
            <p:cNvGrpSpPr/>
            <p:nvPr/>
          </p:nvGrpSpPr>
          <p:grpSpPr>
            <a:xfrm>
              <a:off x="2518936" y="1340768"/>
              <a:ext cx="288032" cy="648072"/>
              <a:chOff x="5652120" y="1412776"/>
              <a:chExt cx="360040" cy="57606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/>
            <p:cNvSpPr/>
            <p:nvPr/>
          </p:nvSpPr>
          <p:spPr>
            <a:xfrm>
              <a:off x="2545312" y="2204864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4824" y="213285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90944" y="1916832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4"/>
            <p:cNvGrpSpPr/>
            <p:nvPr/>
          </p:nvGrpSpPr>
          <p:grpSpPr>
            <a:xfrm>
              <a:off x="1017145" y="980728"/>
              <a:ext cx="755335" cy="804121"/>
              <a:chOff x="5409633" y="404664"/>
              <a:chExt cx="755335" cy="8041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</p:grpSp>
      <p:sp>
        <p:nvSpPr>
          <p:cNvPr id="25" name="직사각형 24"/>
          <p:cNvSpPr/>
          <p:nvPr/>
        </p:nvSpPr>
        <p:spPr>
          <a:xfrm>
            <a:off x="4294445" y="1268760"/>
            <a:ext cx="10081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85597" y="90872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05621" y="2359913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r>
              <a:rPr lang="ko-KR" altLang="en-US" sz="1200" b="1" dirty="0" err="1" smtClean="0"/>
              <a:t>번핀</a:t>
            </a:r>
            <a:endParaRPr lang="ko-KR" altLang="en-US" sz="1200" b="1" dirty="0"/>
          </a:p>
        </p:txBody>
      </p:sp>
      <p:pic>
        <p:nvPicPr>
          <p:cNvPr id="28" name="그림 27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8645" y="2708920"/>
            <a:ext cx="449619" cy="45724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5309677" y="2486345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5621" y="191683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</a:t>
            </a:r>
            <a:r>
              <a:rPr lang="ko-KR" altLang="en-US" sz="1200" b="1" dirty="0" err="1" smtClean="0"/>
              <a:t>번핀</a:t>
            </a:r>
            <a:endParaRPr lang="ko-KR" altLang="en-US" sz="12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309677" y="2043264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5621" y="148478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6</a:t>
            </a:r>
            <a:r>
              <a:rPr lang="ko-KR" altLang="en-US" sz="1200" b="1" dirty="0" err="1" smtClean="0"/>
              <a:t>번핀</a:t>
            </a:r>
            <a:endParaRPr lang="ko-KR" altLang="en-US" sz="1200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309677" y="1611216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481741" y="2392840"/>
            <a:ext cx="43204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5697765" y="1611216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97765" y="2043264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697765" y="2484104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flipH="1">
            <a:off x="6129813" y="1556792"/>
            <a:ext cx="3705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>
            <a:off x="6129813" y="1988840"/>
            <a:ext cx="3705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6129813" y="2420888"/>
            <a:ext cx="3705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81741" y="1916832"/>
            <a:ext cx="43204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481741" y="1502368"/>
            <a:ext cx="43204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6705877" y="1591960"/>
            <a:ext cx="8786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29757" y="1611216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029757" y="2043264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29757" y="2484104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09733" y="126876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LED1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107891" y="134300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330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7891" y="177505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330</a:t>
            </a:r>
            <a:endParaRPr lang="ko-KR" alt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107891" y="22048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330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09733" y="1711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LED2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09733" y="215923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LED3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30483" y="134076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+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337725" y="17838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+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330483" y="22703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+</a:t>
            </a:r>
            <a:endParaRPr lang="ko-KR" altLang="en-US" sz="12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899592" y="3573016"/>
            <a:ext cx="2529059" cy="1969408"/>
            <a:chOff x="899592" y="3573016"/>
            <a:chExt cx="2529059" cy="1969408"/>
          </a:xfrm>
        </p:grpSpPr>
        <p:sp>
          <p:nvSpPr>
            <p:cNvPr id="57" name="직사각형 56"/>
            <p:cNvSpPr/>
            <p:nvPr/>
          </p:nvSpPr>
          <p:spPr>
            <a:xfrm>
              <a:off x="899592" y="3933056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7624" y="458112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25</a:t>
              </a:r>
            </a:p>
            <a:p>
              <a:pPr algn="ctr"/>
              <a:r>
                <a:rPr lang="en-US" altLang="ko-KR" sz="1200" b="1" dirty="0" smtClean="0"/>
                <a:t>(22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914824" y="47251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134"/>
            <p:cNvGrpSpPr/>
            <p:nvPr/>
          </p:nvGrpSpPr>
          <p:grpSpPr>
            <a:xfrm>
              <a:off x="1017145" y="3573016"/>
              <a:ext cx="755335" cy="804121"/>
              <a:chOff x="5409633" y="404664"/>
              <a:chExt cx="755335" cy="804121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cxnSp>
          <p:nvCxnSpPr>
            <p:cNvPr id="77" name="직선 연결선 76"/>
            <p:cNvCxnSpPr/>
            <p:nvPr/>
          </p:nvCxnSpPr>
          <p:spPr>
            <a:xfrm>
              <a:off x="2503024" y="47251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/>
            <p:cNvSpPr/>
            <p:nvPr/>
          </p:nvSpPr>
          <p:spPr>
            <a:xfrm>
              <a:off x="2195736" y="458112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23728" y="434752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44478" y="445469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81" name="직사각형 80"/>
            <p:cNvSpPr/>
            <p:nvPr/>
          </p:nvSpPr>
          <p:spPr>
            <a:xfrm flipH="1">
              <a:off x="2721714" y="461796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99792" y="4404185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3195056" y="4725144"/>
              <a:ext cx="0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9032" y="5085184"/>
              <a:ext cx="449619" cy="45724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6347" y="265073"/>
            <a:ext cx="2529059" cy="1969408"/>
            <a:chOff x="1410952" y="764704"/>
            <a:chExt cx="2529059" cy="1969408"/>
          </a:xfrm>
        </p:grpSpPr>
        <p:sp>
          <p:nvSpPr>
            <p:cNvPr id="3" name="직사각형 2"/>
            <p:cNvSpPr/>
            <p:nvPr/>
          </p:nvSpPr>
          <p:spPr>
            <a:xfrm>
              <a:off x="1410952" y="1124744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98984" y="177281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</a:t>
              </a:r>
            </a:p>
            <a:p>
              <a:pPr algn="ctr"/>
              <a:r>
                <a:rPr lang="en-US" altLang="ko-KR" sz="1200" b="1" dirty="0" smtClean="0"/>
                <a:t>(12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426184" y="191683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34"/>
            <p:cNvGrpSpPr/>
            <p:nvPr/>
          </p:nvGrpSpPr>
          <p:grpSpPr>
            <a:xfrm>
              <a:off x="1528505" y="764704"/>
              <a:ext cx="755335" cy="804121"/>
              <a:chOff x="5409633" y="404664"/>
              <a:chExt cx="755335" cy="8041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err="1" smtClean="0"/>
                  <a:t>wPi</a:t>
                </a:r>
                <a:endParaRPr lang="en-US" altLang="ko-KR" sz="1200" b="1" dirty="0" smtClean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3014384" y="191683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2707096" y="1772816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5088" y="153920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55838" y="164638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11" name="직사각형 10"/>
            <p:cNvSpPr/>
            <p:nvPr/>
          </p:nvSpPr>
          <p:spPr>
            <a:xfrm flipH="1">
              <a:off x="3233074" y="1809656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1152" y="1595873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706416" y="1916832"/>
              <a:ext cx="0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0392" y="2276872"/>
              <a:ext cx="449619" cy="45724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3814818" y="271539"/>
            <a:ext cx="2531593" cy="2203404"/>
            <a:chOff x="3659488" y="388537"/>
            <a:chExt cx="2531593" cy="2203404"/>
          </a:xfrm>
        </p:grpSpPr>
        <p:sp>
          <p:nvSpPr>
            <p:cNvPr id="19" name="직사각형 18"/>
            <p:cNvSpPr/>
            <p:nvPr/>
          </p:nvSpPr>
          <p:spPr>
            <a:xfrm>
              <a:off x="3659488" y="748577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7520" y="1396649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23</a:t>
              </a:r>
            </a:p>
            <a:p>
              <a:pPr algn="ctr"/>
              <a:r>
                <a:rPr lang="en-US" altLang="ko-KR" sz="1200" b="1" dirty="0" smtClean="0"/>
                <a:t>(33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674720" y="154066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134"/>
            <p:cNvGrpSpPr/>
            <p:nvPr/>
          </p:nvGrpSpPr>
          <p:grpSpPr>
            <a:xfrm>
              <a:off x="3777041" y="388537"/>
              <a:ext cx="755335" cy="804121"/>
              <a:chOff x="5409633" y="404664"/>
              <a:chExt cx="755335" cy="80412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err="1" smtClean="0"/>
                  <a:t>wPi</a:t>
                </a:r>
                <a:endParaRPr lang="en-US" altLang="ko-KR" sz="1200" b="1" dirty="0" smtClean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5262920" y="154066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4955632" y="1396649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624" y="116304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4374" y="12702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5481610" y="1433489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59688" y="121970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954952" y="1540665"/>
              <a:ext cx="0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50054" y="1832695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24</a:t>
              </a:r>
            </a:p>
            <a:p>
              <a:pPr algn="ctr"/>
              <a:r>
                <a:rPr lang="en-US" altLang="ko-KR" sz="1200" b="1" dirty="0" smtClean="0"/>
                <a:t>(35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677254" y="1976711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265454" y="1976711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958166" y="1832695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86158" y="1599087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LED2</a:t>
              </a:r>
              <a:endParaRPr lang="ko-KR" altLang="en-US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6908" y="170626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48" name="직사각형 47"/>
            <p:cNvSpPr/>
            <p:nvPr/>
          </p:nvSpPr>
          <p:spPr>
            <a:xfrm flipH="1">
              <a:off x="5484144" y="1869535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2222" y="165575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957486" y="1976711"/>
              <a:ext cx="0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1462" y="2134701"/>
              <a:ext cx="449619" cy="45724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1489308" y="2923887"/>
            <a:ext cx="4795036" cy="2771960"/>
            <a:chOff x="1489308" y="2923887"/>
            <a:chExt cx="4795036" cy="2771960"/>
          </a:xfrm>
        </p:grpSpPr>
        <p:sp>
          <p:nvSpPr>
            <p:cNvPr id="130" name="직사각형 129"/>
            <p:cNvSpPr/>
            <p:nvPr/>
          </p:nvSpPr>
          <p:spPr>
            <a:xfrm>
              <a:off x="1489308" y="335699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5406" y="292494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en-US" altLang="ko-KR" dirty="0" err="1" smtClean="0"/>
                <a:t>RPi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95257" y="4161493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16(10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85025" y="3869448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15(8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5025" y="474558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4(16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91680" y="4453538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1(12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178528" y="3006359"/>
              <a:ext cx="2105816" cy="2204200"/>
              <a:chOff x="5490520" y="836712"/>
              <a:chExt cx="2105816" cy="2204200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5490520" y="161178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5490520" y="182780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5659240" y="1825568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5490520" y="2043833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490520" y="2280297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652120" y="2278056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5490520" y="2496321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490520" y="271234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5490520" y="292836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이등변 삼각형 16"/>
              <p:cNvSpPr/>
              <p:nvPr/>
            </p:nvSpPr>
            <p:spPr>
              <a:xfrm>
                <a:off x="7207354" y="1070320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 flipH="1">
                <a:off x="7275076" y="1232338"/>
                <a:ext cx="4286" cy="2700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6772193" y="836712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flipH="1">
                <a:off x="5828522" y="1546328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6210600" y="1609544"/>
                <a:ext cx="37762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5806600" y="133030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5878608" y="1825568"/>
                <a:ext cx="5656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직사각형 99"/>
              <p:cNvSpPr/>
              <p:nvPr/>
            </p:nvSpPr>
            <p:spPr>
              <a:xfrm flipH="1">
                <a:off x="5828522" y="176235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806600" y="1546328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>
                <a:off x="5796136" y="20415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/>
              <p:cNvSpPr/>
              <p:nvPr/>
            </p:nvSpPr>
            <p:spPr>
              <a:xfrm flipH="1">
                <a:off x="5828522" y="1978376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5831304" y="2041592"/>
                <a:ext cx="720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5806600" y="1762352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5796136" y="227805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/>
              <p:cNvSpPr/>
              <p:nvPr/>
            </p:nvSpPr>
            <p:spPr>
              <a:xfrm flipH="1">
                <a:off x="5828522" y="2214840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806600" y="1998816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 flipH="1">
                <a:off x="5828522" y="243086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5724128" y="2492896"/>
                <a:ext cx="832041" cy="55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5806600" y="2214840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5878608" y="2710104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직사각형 112"/>
              <p:cNvSpPr/>
              <p:nvPr/>
            </p:nvSpPr>
            <p:spPr>
              <a:xfrm flipH="1">
                <a:off x="5828522" y="2646888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6210600" y="2710104"/>
                <a:ext cx="3056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806600" y="243086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5878608" y="2926128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직사각형 116"/>
              <p:cNvSpPr/>
              <p:nvPr/>
            </p:nvSpPr>
            <p:spPr>
              <a:xfrm flipH="1">
                <a:off x="5828522" y="286291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6210600" y="2926128"/>
                <a:ext cx="3056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5806600" y="2646888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556169" y="1484784"/>
                <a:ext cx="1008112" cy="15121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84161" y="2763913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1(E)</a:t>
                </a:r>
                <a:endParaRPr lang="ko-KR" altLang="en-US" sz="1200" b="1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484161" y="2575937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2(D)</a:t>
                </a:r>
                <a:endParaRPr lang="ko-KR" altLang="en-US" sz="12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484161" y="2359913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4(C)</a:t>
                </a:r>
                <a:endParaRPr lang="ko-KR" altLang="en-US" sz="12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484161" y="2143889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6(B)</a:t>
                </a:r>
                <a:endParaRPr lang="ko-KR" altLang="en-US" sz="1200" b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484161" y="19014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7(A)</a:t>
                </a:r>
                <a:endParaRPr lang="ko-KR" altLang="en-US" sz="1200" b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484161" y="1674432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10(G)</a:t>
                </a:r>
                <a:endParaRPr lang="ko-KR" altLang="en-US" sz="12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484161" y="1467200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9(F)</a:t>
                </a:r>
                <a:endParaRPr lang="ko-KR" altLang="en-US" sz="12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412153" y="111545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[FND]</a:t>
                </a:r>
                <a:endParaRPr lang="ko-KR" alt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042641" y="1421568"/>
                <a:ext cx="519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3or8</a:t>
                </a:r>
                <a:endParaRPr lang="ko-KR" altLang="en-US" sz="1200" b="1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15992" y="4453875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1(D1)</a:t>
              </a:r>
              <a:endParaRPr lang="ko-KR" altLang="en-US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992" y="4162165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2(D2)</a:t>
              </a:r>
              <a:endParaRPr lang="ko-KR" altLang="en-US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15992" y="3870455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6(D3)</a:t>
              </a:r>
              <a:endParaRPr lang="ko-KR" altLang="en-US" sz="1200" b="1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63076" y="3438407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19817" y="3078367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[7447]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64064" y="4950575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9(E)</a:t>
              </a:r>
              <a:endParaRPr lang="ko-KR" alt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84306" y="3878336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14(G)</a:t>
              </a:r>
              <a:endParaRPr lang="ko-KR" alt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92056" y="3663888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15(F)</a:t>
              </a:r>
              <a:endParaRPr lang="ko-KR" altLang="en-US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79497" y="4736128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10(D)</a:t>
              </a:r>
              <a:endParaRPr lang="ko-KR" alt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7130" y="452168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11(C)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97130" y="4307232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12(B)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5909" y="409278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13(A)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48040" y="3438407"/>
              <a:ext cx="715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16(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09845" y="5033616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8(GND)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5992" y="4745584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7(D0)</a:t>
              </a:r>
              <a:endParaRPr lang="ko-KR" altLang="en-US" sz="1200" b="1" dirty="0"/>
            </a:p>
          </p:txBody>
        </p:sp>
        <p:pic>
          <p:nvPicPr>
            <p:cNvPr id="77" name="그림 76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3944" y="5238607"/>
              <a:ext cx="449619" cy="457240"/>
            </a:xfrm>
            <a:prstGeom prst="rect">
              <a:avLst/>
            </a:prstGeom>
          </p:spPr>
        </p:pic>
        <p:sp>
          <p:nvSpPr>
            <p:cNvPr id="78" name="이등변 삼각형 16"/>
            <p:cNvSpPr/>
            <p:nvPr/>
          </p:nvSpPr>
          <p:spPr>
            <a:xfrm>
              <a:off x="4391986" y="3157495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>
              <a:off x="4459708" y="3319513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956825" y="2923887"/>
              <a:ext cx="8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(5V)</a:t>
              </a:r>
              <a:endParaRPr lang="ko-KR" altLang="en-US" sz="1200" b="1" dirty="0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2871920" y="5250416"/>
              <a:ext cx="316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159272" y="3582423"/>
              <a:ext cx="316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992" y="5424434"/>
              <a:ext cx="12025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(3,4,5 : </a:t>
              </a:r>
              <a:r>
                <a:rPr lang="ko-KR" altLang="en-US" sz="1000" b="1" dirty="0" err="1" smtClean="0"/>
                <a:t>연결안함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2504760" y="4014471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22344" y="4302503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22344" y="4590535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22344" y="4878567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610847" y="3327375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/>
                <a:t>wPi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</a:t>
              </a:r>
              <a:r>
                <a:rPr lang="ko-KR" altLang="en-US" sz="1200" b="1" dirty="0" err="1" smtClean="0"/>
                <a:t>물리핀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360368" y="332656"/>
            <a:ext cx="2399527" cy="2592288"/>
            <a:chOff x="1728520" y="1628800"/>
            <a:chExt cx="2399527" cy="2592288"/>
          </a:xfrm>
        </p:grpSpPr>
        <p:sp>
          <p:nvSpPr>
            <p:cNvPr id="5" name="직사각형 4"/>
            <p:cNvSpPr/>
            <p:nvPr/>
          </p:nvSpPr>
          <p:spPr>
            <a:xfrm>
              <a:off x="1728520" y="198884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1430" y="16288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en-US" altLang="ko-KR" dirty="0" err="1" smtClean="0"/>
                <a:t>RPi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2576" y="3068960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1829" y="2204864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2575937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</a:t>
              </a:r>
              <a:endParaRPr lang="ko-KR" altLang="en-US" sz="1200" b="1" dirty="0"/>
            </a:p>
          </p:txBody>
        </p:sp>
        <p:pic>
          <p:nvPicPr>
            <p:cNvPr id="15" name="그림 14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56" y="3763848"/>
              <a:ext cx="449619" cy="457240"/>
            </a:xfrm>
            <a:prstGeom prst="rect">
              <a:avLst/>
            </a:prstGeom>
          </p:spPr>
        </p:pic>
        <p:grpSp>
          <p:nvGrpSpPr>
            <p:cNvPr id="16" name="그룹 22"/>
            <p:cNvGrpSpPr/>
            <p:nvPr/>
          </p:nvGrpSpPr>
          <p:grpSpPr>
            <a:xfrm>
              <a:off x="3347864" y="1987168"/>
              <a:ext cx="144016" cy="432048"/>
              <a:chOff x="3419872" y="980728"/>
              <a:chExt cx="216024" cy="576064"/>
            </a:xfrm>
          </p:grpSpPr>
          <p:sp>
            <p:nvSpPr>
              <p:cNvPr id="23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3563888" y="1916832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1880" y="342900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3347864" y="2420888"/>
              <a:ext cx="288032" cy="648072"/>
              <a:chOff x="5652120" y="1412776"/>
              <a:chExt cx="360040" cy="57606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/>
            <p:nvPr/>
          </p:nvSpPr>
          <p:spPr>
            <a:xfrm>
              <a:off x="3374240" y="3284984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743752" y="321297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19872" y="2996952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979712" y="2204864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23528" y="3212976"/>
            <a:ext cx="2508375" cy="2592288"/>
            <a:chOff x="323528" y="3212976"/>
            <a:chExt cx="2508375" cy="2592288"/>
          </a:xfrm>
        </p:grpSpPr>
        <p:sp>
          <p:nvSpPr>
            <p:cNvPr id="55" name="직사각형 54"/>
            <p:cNvSpPr/>
            <p:nvPr/>
          </p:nvSpPr>
          <p:spPr>
            <a:xfrm>
              <a:off x="432376" y="3573016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528" y="321297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6432" y="4520153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5685" y="378904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67744" y="4880193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</a:t>
              </a:r>
              <a:endParaRPr lang="ko-KR" altLang="en-US" sz="1200" b="1" dirty="0"/>
            </a:p>
          </p:txBody>
        </p:sp>
        <p:pic>
          <p:nvPicPr>
            <p:cNvPr id="60" name="그림 59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912" y="5348024"/>
              <a:ext cx="449619" cy="457240"/>
            </a:xfrm>
            <a:prstGeom prst="rect">
              <a:avLst/>
            </a:prstGeom>
          </p:spPr>
        </p:pic>
        <p:grpSp>
          <p:nvGrpSpPr>
            <p:cNvPr id="61" name="그룹 22"/>
            <p:cNvGrpSpPr/>
            <p:nvPr/>
          </p:nvGrpSpPr>
          <p:grpSpPr>
            <a:xfrm>
              <a:off x="2051720" y="3571344"/>
              <a:ext cx="144016" cy="432048"/>
              <a:chOff x="3419872" y="980728"/>
              <a:chExt cx="216024" cy="576064"/>
            </a:xfrm>
          </p:grpSpPr>
          <p:sp>
            <p:nvSpPr>
              <p:cNvPr id="73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2267744" y="3501008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95736" y="4160113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64" name="그룹 35"/>
            <p:cNvGrpSpPr/>
            <p:nvPr/>
          </p:nvGrpSpPr>
          <p:grpSpPr>
            <a:xfrm>
              <a:off x="2051720" y="4726816"/>
              <a:ext cx="288032" cy="648072"/>
              <a:chOff x="5652120" y="1412776"/>
              <a:chExt cx="360040" cy="5760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직사각형 64"/>
            <p:cNvSpPr/>
            <p:nvPr/>
          </p:nvSpPr>
          <p:spPr>
            <a:xfrm>
              <a:off x="2079768" y="4005064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447608" y="461796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2114936" y="4437112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683568" y="3789040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151857" y="3212976"/>
            <a:ext cx="2370936" cy="2592288"/>
            <a:chOff x="4151857" y="3212976"/>
            <a:chExt cx="2370936" cy="2592288"/>
          </a:xfrm>
        </p:grpSpPr>
        <p:sp>
          <p:nvSpPr>
            <p:cNvPr id="98" name="직사각형 97"/>
            <p:cNvSpPr/>
            <p:nvPr/>
          </p:nvSpPr>
          <p:spPr>
            <a:xfrm>
              <a:off x="4260705" y="3573016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51857" y="321297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64761" y="4520153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04014" y="378904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96073" y="4880193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</a:t>
              </a:r>
              <a:endParaRPr lang="ko-KR" altLang="en-US" sz="1200" b="1" dirty="0"/>
            </a:p>
          </p:txBody>
        </p:sp>
        <p:pic>
          <p:nvPicPr>
            <p:cNvPr id="103" name="그림 102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241" y="5348024"/>
              <a:ext cx="449619" cy="457240"/>
            </a:xfrm>
            <a:prstGeom prst="rect">
              <a:avLst/>
            </a:prstGeom>
          </p:spPr>
        </p:pic>
        <p:grpSp>
          <p:nvGrpSpPr>
            <p:cNvPr id="107" name="그룹 35"/>
            <p:cNvGrpSpPr/>
            <p:nvPr/>
          </p:nvGrpSpPr>
          <p:grpSpPr>
            <a:xfrm>
              <a:off x="5880049" y="4726816"/>
              <a:ext cx="288032" cy="648072"/>
              <a:chOff x="5652120" y="1412776"/>
              <a:chExt cx="360040" cy="576064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연결선 108"/>
            <p:cNvCxnSpPr/>
            <p:nvPr/>
          </p:nvCxnSpPr>
          <p:spPr>
            <a:xfrm>
              <a:off x="5275937" y="461796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940152" y="4581128"/>
              <a:ext cx="3113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4511897" y="3789040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292080" y="404664"/>
            <a:ext cx="2399527" cy="2592288"/>
            <a:chOff x="5292080" y="404664"/>
            <a:chExt cx="2399527" cy="2592288"/>
          </a:xfrm>
        </p:grpSpPr>
        <p:sp>
          <p:nvSpPr>
            <p:cNvPr id="104" name="직사각형 103"/>
            <p:cNvSpPr/>
            <p:nvPr/>
          </p:nvSpPr>
          <p:spPr>
            <a:xfrm>
              <a:off x="5292080" y="764704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80112" y="1844824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24</a:t>
              </a:r>
            </a:p>
            <a:p>
              <a:pPr algn="ctr"/>
              <a:r>
                <a:rPr lang="en-US" altLang="ko-KR" sz="1200" b="1" dirty="0" smtClean="0"/>
                <a:t>(18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127448" y="1351801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</a:t>
              </a:r>
              <a:endParaRPr lang="ko-KR" altLang="en-US" sz="1200" b="1" dirty="0"/>
            </a:p>
          </p:txBody>
        </p:sp>
        <p:pic>
          <p:nvPicPr>
            <p:cNvPr id="117" name="그림 116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8616" y="2539712"/>
              <a:ext cx="449619" cy="457240"/>
            </a:xfrm>
            <a:prstGeom prst="rect">
              <a:avLst/>
            </a:prstGeom>
          </p:spPr>
        </p:pic>
        <p:grpSp>
          <p:nvGrpSpPr>
            <p:cNvPr id="118" name="그룹 22"/>
            <p:cNvGrpSpPr/>
            <p:nvPr/>
          </p:nvGrpSpPr>
          <p:grpSpPr>
            <a:xfrm>
              <a:off x="6911424" y="763032"/>
              <a:ext cx="144016" cy="432048"/>
              <a:chOff x="3419872" y="980728"/>
              <a:chExt cx="216024" cy="576064"/>
            </a:xfrm>
          </p:grpSpPr>
          <p:sp>
            <p:nvSpPr>
              <p:cNvPr id="131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7127448" y="692696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55440" y="2204864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122" name="그룹 35"/>
            <p:cNvGrpSpPr/>
            <p:nvPr/>
          </p:nvGrpSpPr>
          <p:grpSpPr>
            <a:xfrm>
              <a:off x="6911424" y="1196752"/>
              <a:ext cx="288032" cy="648072"/>
              <a:chOff x="5652120" y="1412776"/>
              <a:chExt cx="360040" cy="57606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직사각형 122"/>
            <p:cNvSpPr/>
            <p:nvPr/>
          </p:nvSpPr>
          <p:spPr>
            <a:xfrm>
              <a:off x="6937800" y="2060848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307312" y="1988840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6983432" y="1772816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134"/>
            <p:cNvGrpSpPr/>
            <p:nvPr/>
          </p:nvGrpSpPr>
          <p:grpSpPr>
            <a:xfrm>
              <a:off x="5409633" y="404664"/>
              <a:ext cx="755335" cy="804121"/>
              <a:chOff x="5409633" y="404664"/>
              <a:chExt cx="755335" cy="804121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5453" y="467880"/>
            <a:ext cx="118494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[TR]</a:t>
            </a:r>
          </a:p>
          <a:p>
            <a:pPr algn="ctr"/>
            <a:r>
              <a:rPr lang="ko-KR" altLang="en-US" sz="1300" dirty="0" smtClean="0"/>
              <a:t>모터드라이버</a:t>
            </a:r>
            <a:endParaRPr lang="ko-KR" altLang="en-US" sz="1300" dirty="0"/>
          </a:p>
        </p:txBody>
      </p:sp>
      <p:pic>
        <p:nvPicPr>
          <p:cNvPr id="7" name="그림 6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780928"/>
            <a:ext cx="449619" cy="457240"/>
          </a:xfrm>
          <a:prstGeom prst="rect">
            <a:avLst/>
          </a:prstGeom>
        </p:spPr>
      </p:pic>
      <p:sp>
        <p:nvSpPr>
          <p:cNvPr id="8" name="이등변 삼각형 16"/>
          <p:cNvSpPr/>
          <p:nvPr/>
        </p:nvSpPr>
        <p:spPr>
          <a:xfrm>
            <a:off x="3442230" y="710280"/>
            <a:ext cx="144016" cy="162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509952" y="872298"/>
            <a:ext cx="4286" cy="2700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5101" y="476672"/>
            <a:ext cx="43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Vcc</a:t>
            </a:r>
            <a:endParaRPr lang="ko-KR" altLang="en-US" sz="12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627784" y="1135208"/>
            <a:ext cx="8978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627784" y="1700808"/>
            <a:ext cx="1368152" cy="1017404"/>
            <a:chOff x="3228772" y="1197924"/>
            <a:chExt cx="1368152" cy="1017404"/>
          </a:xfrm>
        </p:grpSpPr>
        <p:grpSp>
          <p:nvGrpSpPr>
            <p:cNvPr id="25" name="그룹 24"/>
            <p:cNvGrpSpPr/>
            <p:nvPr/>
          </p:nvGrpSpPr>
          <p:grpSpPr>
            <a:xfrm>
              <a:off x="3228772" y="1495248"/>
              <a:ext cx="1152128" cy="720080"/>
              <a:chOff x="3228772" y="1495248"/>
              <a:chExt cx="1152128" cy="720080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228772" y="176626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228772" y="200272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86"/>
              <p:cNvGrpSpPr/>
              <p:nvPr/>
            </p:nvGrpSpPr>
            <p:grpSpPr>
              <a:xfrm>
                <a:off x="3660820" y="1495248"/>
                <a:ext cx="720080" cy="720080"/>
                <a:chOff x="4716016" y="1772816"/>
                <a:chExt cx="720080" cy="72008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4716016" y="1772816"/>
                  <a:ext cx="720080" cy="7200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덧셈 기호 31"/>
                <p:cNvSpPr/>
                <p:nvPr/>
              </p:nvSpPr>
              <p:spPr>
                <a:xfrm>
                  <a:off x="4932040" y="1988840"/>
                  <a:ext cx="288032" cy="288032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3509562" y="1495248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sp>
          <p:nvSpPr>
            <p:cNvPr id="26" name="TextBox 6"/>
            <p:cNvSpPr txBox="1"/>
            <p:nvPr/>
          </p:nvSpPr>
          <p:spPr>
            <a:xfrm>
              <a:off x="3498546" y="1197924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[DC</a:t>
              </a:r>
              <a:r>
                <a:rPr lang="ko-KR" altLang="en-US" dirty="0" smtClean="0"/>
                <a:t>모터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83768" y="1628800"/>
            <a:ext cx="144016" cy="360040"/>
            <a:chOff x="1619672" y="4149080"/>
            <a:chExt cx="144016" cy="360040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619672" y="4149080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1619672" y="4221088"/>
              <a:ext cx="135632" cy="80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619672" y="4293096"/>
              <a:ext cx="144016" cy="2160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H="1">
            <a:off x="2623498" y="2006842"/>
            <a:ext cx="4286" cy="2700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623498" y="2492896"/>
            <a:ext cx="4286" cy="2700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32070" y="1142746"/>
            <a:ext cx="0" cy="5580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585956" y="1772816"/>
            <a:ext cx="8978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5777" y="14238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95736" y="155679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199987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21" name="TextBox 13"/>
          <p:cNvSpPr txBox="1"/>
          <p:nvPr/>
        </p:nvSpPr>
        <p:spPr>
          <a:xfrm>
            <a:off x="1979712" y="191683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C1815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597510" y="980728"/>
            <a:ext cx="100811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542" y="1628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1</a:t>
            </a:r>
          </a:p>
          <a:p>
            <a:pPr algn="ctr"/>
            <a:r>
              <a:rPr lang="en-US" altLang="ko-KR" sz="1200" b="1" dirty="0" smtClean="0"/>
              <a:t>(12</a:t>
            </a:r>
            <a:r>
              <a:rPr lang="ko-KR" altLang="en-US" sz="1200" b="1" dirty="0" err="1" smtClean="0"/>
              <a:t>번핀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grpSp>
        <p:nvGrpSpPr>
          <p:cNvPr id="37" name="그룹 134"/>
          <p:cNvGrpSpPr/>
          <p:nvPr/>
        </p:nvGrpSpPr>
        <p:grpSpPr>
          <a:xfrm>
            <a:off x="715063" y="620688"/>
            <a:ext cx="755335" cy="804121"/>
            <a:chOff x="5409633" y="404664"/>
            <a:chExt cx="755335" cy="804121"/>
          </a:xfrm>
        </p:grpSpPr>
        <p:sp>
          <p:nvSpPr>
            <p:cNvPr id="46" name="TextBox 45"/>
            <p:cNvSpPr txBox="1"/>
            <p:nvPr/>
          </p:nvSpPr>
          <p:spPr>
            <a:xfrm>
              <a:off x="5464990" y="40466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en-US" altLang="ko-KR" dirty="0" err="1" smtClean="0"/>
                <a:t>RPi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9633" y="747120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/>
                <a:t>wPi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</a:t>
              </a:r>
              <a:r>
                <a:rPr lang="ko-KR" altLang="en-US" sz="1200" b="1" dirty="0" err="1" smtClean="0"/>
                <a:t>물리핀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979712" y="3533544"/>
            <a:ext cx="5043736" cy="2584043"/>
            <a:chOff x="2324731" y="3284984"/>
            <a:chExt cx="5043736" cy="2584043"/>
          </a:xfrm>
        </p:grpSpPr>
        <p:pic>
          <p:nvPicPr>
            <p:cNvPr id="50" name="그림 49" descr="서보모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3923928" y="3735163"/>
              <a:ext cx="3444539" cy="1828959"/>
            </a:xfrm>
            <a:prstGeom prst="rect">
              <a:avLst/>
            </a:prstGeom>
          </p:spPr>
        </p:pic>
        <p:pic>
          <p:nvPicPr>
            <p:cNvPr id="53" name="그림 52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557" y="5411787"/>
              <a:ext cx="449619" cy="457240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>
              <a:off x="3707904" y="4671267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3319816" y="438323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041574" y="4994467"/>
              <a:ext cx="0" cy="4688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980365" y="3663155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180</a:t>
              </a:r>
              <a:r>
                <a:rPr lang="ko-KR" altLang="en-US" sz="1200" b="1" dirty="0" smtClean="0"/>
                <a:t>도</a:t>
              </a:r>
              <a:endParaRPr lang="ko-KR" altLang="en-US" sz="1200" b="1" dirty="0"/>
            </a:p>
          </p:txBody>
        </p:sp>
        <p:sp>
          <p:nvSpPr>
            <p:cNvPr id="59" name="이등변 삼각형 16"/>
            <p:cNvSpPr/>
            <p:nvPr/>
          </p:nvSpPr>
          <p:spPr>
            <a:xfrm>
              <a:off x="3639009" y="3752747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3711017" y="3914765"/>
              <a:ext cx="0" cy="756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774233" y="3663155"/>
              <a:ext cx="43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06281" y="5546396"/>
              <a:ext cx="725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5936" y="4095203"/>
              <a:ext cx="725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PWM </a:t>
              </a:r>
              <a:r>
                <a:rPr lang="ko-KR" altLang="en-US" sz="1200" b="1" dirty="0" smtClean="0"/>
                <a:t>입력</a:t>
              </a:r>
              <a:endParaRPr lang="ko-KR" altLang="en-US" sz="1200" b="1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324731" y="3284984"/>
              <a:ext cx="1069015" cy="1944216"/>
              <a:chOff x="1853267" y="3441614"/>
              <a:chExt cx="1069015" cy="19442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853267" y="3801654"/>
                <a:ext cx="100811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41299" y="4449726"/>
                <a:ext cx="780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0</a:t>
                </a:r>
              </a:p>
              <a:p>
                <a:pPr algn="ctr"/>
                <a:r>
                  <a:rPr lang="en-US" altLang="ko-KR" sz="1200" b="1" dirty="0" smtClean="0"/>
                  <a:t>(11</a:t>
                </a:r>
                <a:r>
                  <a:rPr lang="ko-KR" altLang="en-US" sz="1200" b="1" dirty="0" err="1" smtClean="0"/>
                  <a:t>번핀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grpSp>
            <p:nvGrpSpPr>
              <p:cNvPr id="66" name="그룹 134"/>
              <p:cNvGrpSpPr/>
              <p:nvPr/>
            </p:nvGrpSpPr>
            <p:grpSpPr>
              <a:xfrm>
                <a:off x="1970820" y="3441614"/>
                <a:ext cx="755335" cy="804121"/>
                <a:chOff x="5409633" y="404664"/>
                <a:chExt cx="755335" cy="80412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5464990" y="404664"/>
                  <a:ext cx="654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[</a:t>
                  </a:r>
                  <a:r>
                    <a:rPr lang="en-US" altLang="ko-KR" dirty="0" err="1" smtClean="0"/>
                    <a:t>RPi</a:t>
                  </a:r>
                  <a:r>
                    <a:rPr lang="en-US" altLang="ko-KR" dirty="0" smtClean="0"/>
                    <a:t>]</a:t>
                  </a:r>
                  <a:endParaRPr lang="ko-KR" alt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409633" y="747120"/>
                  <a:ext cx="755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 err="1" smtClean="0"/>
                    <a:t>wPi</a:t>
                  </a:r>
                  <a:endParaRPr lang="en-US" altLang="ko-KR" sz="1200" b="1" dirty="0" smtClean="0"/>
                </a:p>
                <a:p>
                  <a:pPr algn="ctr"/>
                  <a:r>
                    <a:rPr lang="en-US" altLang="ko-KR" sz="1200" b="1" dirty="0" smtClean="0"/>
                    <a:t>(</a:t>
                  </a:r>
                  <a:r>
                    <a:rPr lang="ko-KR" altLang="en-US" sz="1200" b="1" dirty="0" err="1" smtClean="0"/>
                    <a:t>물리핀</a:t>
                  </a:r>
                  <a:r>
                    <a:rPr lang="en-US" altLang="ko-KR" sz="1200" b="1" dirty="0" smtClean="0"/>
                    <a:t>)</a:t>
                  </a:r>
                  <a:endParaRPr lang="ko-KR" altLang="en-US" sz="12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99592" y="1340768"/>
            <a:ext cx="100811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24</a:t>
            </a:r>
          </a:p>
          <a:p>
            <a:pPr algn="ctr"/>
            <a:r>
              <a:rPr lang="en-US" altLang="ko-KR" sz="1200" b="1" dirty="0" smtClean="0"/>
              <a:t>(18</a:t>
            </a:r>
            <a:r>
              <a:rPr lang="ko-KR" altLang="en-US" sz="1200" b="1" dirty="0" err="1" smtClean="0"/>
              <a:t>번핀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4960" y="149581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SW</a:t>
            </a:r>
            <a:endParaRPr lang="ko-KR" altLang="en-US" sz="1200" b="1" dirty="0"/>
          </a:p>
        </p:txBody>
      </p:sp>
      <p:pic>
        <p:nvPicPr>
          <p:cNvPr id="6" name="그림 5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128" y="2683728"/>
            <a:ext cx="449619" cy="457240"/>
          </a:xfrm>
          <a:prstGeom prst="rect">
            <a:avLst/>
          </a:prstGeom>
        </p:spPr>
      </p:pic>
      <p:grpSp>
        <p:nvGrpSpPr>
          <p:cNvPr id="7" name="그룹 22"/>
          <p:cNvGrpSpPr/>
          <p:nvPr/>
        </p:nvGrpSpPr>
        <p:grpSpPr>
          <a:xfrm>
            <a:off x="2518936" y="907048"/>
            <a:ext cx="144016" cy="432048"/>
            <a:chOff x="3419872" y="980728"/>
            <a:chExt cx="216024" cy="576064"/>
          </a:xfrm>
        </p:grpSpPr>
        <p:sp>
          <p:nvSpPr>
            <p:cNvPr id="21" name="이등변 삼각형 16"/>
            <p:cNvSpPr/>
            <p:nvPr/>
          </p:nvSpPr>
          <p:spPr>
            <a:xfrm>
              <a:off x="3419872" y="980728"/>
              <a:ext cx="216024" cy="216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3521455" y="1196752"/>
              <a:ext cx="6429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34960" y="836712"/>
            <a:ext cx="56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Vcc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2952" y="234888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1k</a:t>
            </a:r>
          </a:p>
        </p:txBody>
      </p:sp>
      <p:grpSp>
        <p:nvGrpSpPr>
          <p:cNvPr id="10" name="그룹 35"/>
          <p:cNvGrpSpPr/>
          <p:nvPr/>
        </p:nvGrpSpPr>
        <p:grpSpPr>
          <a:xfrm>
            <a:off x="2518936" y="1340768"/>
            <a:ext cx="288032" cy="648072"/>
            <a:chOff x="5652120" y="1412776"/>
            <a:chExt cx="360040" cy="576064"/>
          </a:xfrm>
        </p:grpSpPr>
        <p:sp>
          <p:nvSpPr>
            <p:cNvPr id="17" name="타원 16"/>
            <p:cNvSpPr/>
            <p:nvPr/>
          </p:nvSpPr>
          <p:spPr>
            <a:xfrm>
              <a:off x="5652120" y="14127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52120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868144" y="1484784"/>
              <a:ext cx="0" cy="4320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868144" y="1700808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2545312" y="2204864"/>
            <a:ext cx="720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914824" y="2132856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90944" y="191683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4"/>
          <p:cNvGrpSpPr/>
          <p:nvPr/>
        </p:nvGrpSpPr>
        <p:grpSpPr>
          <a:xfrm>
            <a:off x="1017145" y="980728"/>
            <a:ext cx="755335" cy="804121"/>
            <a:chOff x="5409633" y="404664"/>
            <a:chExt cx="755335" cy="804121"/>
          </a:xfrm>
        </p:grpSpPr>
        <p:sp>
          <p:nvSpPr>
            <p:cNvPr id="15" name="TextBox 14"/>
            <p:cNvSpPr txBox="1"/>
            <p:nvPr/>
          </p:nvSpPr>
          <p:spPr>
            <a:xfrm>
              <a:off x="5464990" y="40466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en-US" altLang="ko-KR" dirty="0" err="1" smtClean="0"/>
                <a:t>RPi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9633" y="747120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BCM</a:t>
              </a:r>
            </a:p>
            <a:p>
              <a:pPr algn="ctr"/>
              <a:r>
                <a:rPr lang="en-US" altLang="ko-KR" sz="1200" b="1" dirty="0" smtClean="0"/>
                <a:t>(</a:t>
              </a:r>
              <a:r>
                <a:rPr lang="ko-KR" altLang="en-US" sz="1200" b="1" dirty="0" err="1" smtClean="0"/>
                <a:t>물리핀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99592" y="3573016"/>
            <a:ext cx="2529059" cy="1969408"/>
            <a:chOff x="899592" y="3573016"/>
            <a:chExt cx="2529059" cy="1969408"/>
          </a:xfrm>
        </p:grpSpPr>
        <p:sp>
          <p:nvSpPr>
            <p:cNvPr id="24" name="직사각형 23"/>
            <p:cNvSpPr/>
            <p:nvPr/>
          </p:nvSpPr>
          <p:spPr>
            <a:xfrm>
              <a:off x="899592" y="3933056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87624" y="458112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18</a:t>
              </a:r>
            </a:p>
            <a:p>
              <a:pPr algn="ctr"/>
              <a:r>
                <a:rPr lang="en-US" altLang="ko-KR" sz="1200" b="1" dirty="0" smtClean="0"/>
                <a:t>(12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914824" y="47251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134"/>
            <p:cNvGrpSpPr/>
            <p:nvPr/>
          </p:nvGrpSpPr>
          <p:grpSpPr>
            <a:xfrm>
              <a:off x="1017145" y="3573016"/>
              <a:ext cx="755335" cy="804121"/>
              <a:chOff x="5409633" y="404664"/>
              <a:chExt cx="755335" cy="80412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>
              <a:off x="2503024" y="47251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195736" y="458112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434752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44478" y="445469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32" name="직사각형 31"/>
            <p:cNvSpPr/>
            <p:nvPr/>
          </p:nvSpPr>
          <p:spPr>
            <a:xfrm flipH="1">
              <a:off x="2721714" y="461796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4404185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195056" y="4725144"/>
              <a:ext cx="0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그림 34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9032" y="5085184"/>
              <a:ext cx="449619" cy="45724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932040" y="1004136"/>
            <a:ext cx="2079440" cy="2317344"/>
            <a:chOff x="4932040" y="1004136"/>
            <a:chExt cx="2079440" cy="2317344"/>
          </a:xfrm>
        </p:grpSpPr>
        <p:sp>
          <p:nvSpPr>
            <p:cNvPr id="40" name="직사각형 39"/>
            <p:cNvSpPr/>
            <p:nvPr/>
          </p:nvSpPr>
          <p:spPr>
            <a:xfrm>
              <a:off x="4932040" y="1364176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20072" y="201224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18</a:t>
              </a:r>
            </a:p>
            <a:p>
              <a:pPr algn="ctr"/>
              <a:r>
                <a:rPr lang="en-US" altLang="ko-KR" sz="1200" b="1" dirty="0" smtClean="0"/>
                <a:t>(12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grpSp>
          <p:nvGrpSpPr>
            <p:cNvPr id="43" name="그룹 134"/>
            <p:cNvGrpSpPr/>
            <p:nvPr/>
          </p:nvGrpSpPr>
          <p:grpSpPr>
            <a:xfrm>
              <a:off x="5049593" y="1004136"/>
              <a:ext cx="755335" cy="804121"/>
              <a:chOff x="5409633" y="404664"/>
              <a:chExt cx="755335" cy="80412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pic>
          <p:nvPicPr>
            <p:cNvPr id="51" name="그림 50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9678" y="2864240"/>
              <a:ext cx="449619" cy="457240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6368736" y="2271720"/>
              <a:ext cx="642744" cy="648072"/>
              <a:chOff x="6228184" y="1630585"/>
              <a:chExt cx="642744" cy="64807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444208" y="1785634"/>
                <a:ext cx="426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SW</a:t>
                </a:r>
                <a:endParaRPr lang="ko-KR" altLang="en-US" sz="1200" b="1" dirty="0"/>
              </a:p>
            </p:txBody>
          </p:sp>
          <p:grpSp>
            <p:nvGrpSpPr>
              <p:cNvPr id="55" name="그룹 35"/>
              <p:cNvGrpSpPr/>
              <p:nvPr/>
            </p:nvGrpSpPr>
            <p:grpSpPr>
              <a:xfrm>
                <a:off x="6228184" y="1630585"/>
                <a:ext cx="288032" cy="648072"/>
                <a:chOff x="5652120" y="1412776"/>
                <a:chExt cx="360040" cy="576064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5652120" y="1412776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5652120" y="184482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" name="직선 연결선 57"/>
                <p:cNvCxnSpPr/>
                <p:nvPr/>
              </p:nvCxnSpPr>
              <p:spPr>
                <a:xfrm>
                  <a:off x="5868144" y="1484784"/>
                  <a:ext cx="0" cy="43204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>
                  <a:off x="5868144" y="1700808"/>
                  <a:ext cx="144016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/>
            <p:cNvCxnSpPr>
              <a:endCxn id="56" idx="2"/>
            </p:cNvCxnSpPr>
            <p:nvPr/>
          </p:nvCxnSpPr>
          <p:spPr>
            <a:xfrm>
              <a:off x="5940152" y="2352729"/>
              <a:ext cx="42858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4933408" y="3825044"/>
            <a:ext cx="2183630" cy="1944216"/>
            <a:chOff x="5017111" y="3331506"/>
            <a:chExt cx="2183630" cy="1944216"/>
          </a:xfrm>
        </p:grpSpPr>
        <p:sp>
          <p:nvSpPr>
            <p:cNvPr id="63" name="직사각형 62"/>
            <p:cNvSpPr/>
            <p:nvPr/>
          </p:nvSpPr>
          <p:spPr>
            <a:xfrm>
              <a:off x="5017111" y="3691546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80975" y="433961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18</a:t>
              </a:r>
            </a:p>
            <a:p>
              <a:pPr algn="ctr"/>
              <a:r>
                <a:rPr lang="en-US" altLang="ko-KR" sz="1200" b="1" dirty="0" smtClean="0"/>
                <a:t>(12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grpSp>
          <p:nvGrpSpPr>
            <p:cNvPr id="65" name="그룹 134"/>
            <p:cNvGrpSpPr/>
            <p:nvPr/>
          </p:nvGrpSpPr>
          <p:grpSpPr>
            <a:xfrm>
              <a:off x="5110496" y="3331506"/>
              <a:ext cx="755335" cy="804121"/>
              <a:chOff x="5409633" y="404664"/>
              <a:chExt cx="755335" cy="80412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429639" y="4077072"/>
              <a:ext cx="642744" cy="648072"/>
              <a:chOff x="6228184" y="1630585"/>
              <a:chExt cx="642744" cy="64807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444208" y="1785634"/>
                <a:ext cx="426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SW</a:t>
                </a:r>
                <a:endParaRPr lang="ko-KR" altLang="en-US" sz="1200" b="1" dirty="0"/>
              </a:p>
            </p:txBody>
          </p:sp>
          <p:grpSp>
            <p:nvGrpSpPr>
              <p:cNvPr id="71" name="그룹 35"/>
              <p:cNvGrpSpPr/>
              <p:nvPr/>
            </p:nvGrpSpPr>
            <p:grpSpPr>
              <a:xfrm>
                <a:off x="6228184" y="1630585"/>
                <a:ext cx="288032" cy="648072"/>
                <a:chOff x="5652120" y="1412776"/>
                <a:chExt cx="360040" cy="576064"/>
              </a:xfrm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5652120" y="1412776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652120" y="184482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" name="직선 연결선 73"/>
                <p:cNvCxnSpPr/>
                <p:nvPr/>
              </p:nvCxnSpPr>
              <p:spPr>
                <a:xfrm>
                  <a:off x="5868144" y="1484784"/>
                  <a:ext cx="0" cy="43204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>
                  <a:off x="5868144" y="1700808"/>
                  <a:ext cx="144016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" name="직선 연결선 75"/>
            <p:cNvCxnSpPr/>
            <p:nvPr/>
          </p:nvCxnSpPr>
          <p:spPr>
            <a:xfrm>
              <a:off x="6015624" y="4680099"/>
              <a:ext cx="42858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22"/>
            <p:cNvGrpSpPr/>
            <p:nvPr/>
          </p:nvGrpSpPr>
          <p:grpSpPr>
            <a:xfrm>
              <a:off x="6420558" y="3687144"/>
              <a:ext cx="144016" cy="432048"/>
              <a:chOff x="3419872" y="980728"/>
              <a:chExt cx="216024" cy="576064"/>
            </a:xfrm>
          </p:grpSpPr>
          <p:sp>
            <p:nvSpPr>
              <p:cNvPr id="78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6636582" y="3616808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478769" y="834278"/>
            <a:ext cx="3286886" cy="2306690"/>
            <a:chOff x="1478769" y="834278"/>
            <a:chExt cx="3286886" cy="2306690"/>
          </a:xfrm>
        </p:grpSpPr>
        <p:sp>
          <p:nvSpPr>
            <p:cNvPr id="2" name="직사각형 1"/>
            <p:cNvSpPr/>
            <p:nvPr/>
          </p:nvSpPr>
          <p:spPr>
            <a:xfrm>
              <a:off x="2366128" y="1338334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27784" y="2175247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7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(26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01496" y="149338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SW1</a:t>
              </a:r>
              <a:endParaRPr lang="ko-KR" altLang="en-US" sz="1200" b="1" dirty="0"/>
            </a:p>
          </p:txBody>
        </p:sp>
        <p:pic>
          <p:nvPicPr>
            <p:cNvPr id="5" name="그림 4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2664" y="2681294"/>
              <a:ext cx="449619" cy="457240"/>
            </a:xfrm>
            <a:prstGeom prst="rect">
              <a:avLst/>
            </a:prstGeom>
          </p:spPr>
        </p:pic>
        <p:grpSp>
          <p:nvGrpSpPr>
            <p:cNvPr id="6" name="그룹 22"/>
            <p:cNvGrpSpPr/>
            <p:nvPr/>
          </p:nvGrpSpPr>
          <p:grpSpPr>
            <a:xfrm>
              <a:off x="3985472" y="904614"/>
              <a:ext cx="144016" cy="432048"/>
              <a:chOff x="3419872" y="980728"/>
              <a:chExt cx="216024" cy="576064"/>
            </a:xfrm>
          </p:grpSpPr>
          <p:sp>
            <p:nvSpPr>
              <p:cNvPr id="7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201496" y="834278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9488" y="2346446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11" name="그룹 35"/>
            <p:cNvGrpSpPr/>
            <p:nvPr/>
          </p:nvGrpSpPr>
          <p:grpSpPr>
            <a:xfrm>
              <a:off x="3985472" y="1338334"/>
              <a:ext cx="288032" cy="648072"/>
              <a:chOff x="5652120" y="1412776"/>
              <a:chExt cx="360040" cy="57606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4011848" y="2202430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381360" y="213042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57480" y="1914398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34"/>
            <p:cNvGrpSpPr/>
            <p:nvPr/>
          </p:nvGrpSpPr>
          <p:grpSpPr>
            <a:xfrm>
              <a:off x="2483681" y="978294"/>
              <a:ext cx="755335" cy="804121"/>
              <a:chOff x="5409633" y="404664"/>
              <a:chExt cx="755335" cy="8041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847601" y="149581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SW2</a:t>
              </a:r>
              <a:endParaRPr lang="ko-KR" altLang="en-US" sz="1200" b="1" dirty="0"/>
            </a:p>
          </p:txBody>
        </p:sp>
        <p:pic>
          <p:nvPicPr>
            <p:cNvPr id="24" name="그림 23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769" y="2683728"/>
              <a:ext cx="449619" cy="457240"/>
            </a:xfrm>
            <a:prstGeom prst="rect">
              <a:avLst/>
            </a:prstGeom>
          </p:spPr>
        </p:pic>
        <p:grpSp>
          <p:nvGrpSpPr>
            <p:cNvPr id="25" name="그룹 22"/>
            <p:cNvGrpSpPr/>
            <p:nvPr/>
          </p:nvGrpSpPr>
          <p:grpSpPr>
            <a:xfrm>
              <a:off x="1631577" y="907048"/>
              <a:ext cx="144016" cy="432048"/>
              <a:chOff x="3419872" y="980728"/>
              <a:chExt cx="216024" cy="576064"/>
            </a:xfrm>
          </p:grpSpPr>
          <p:sp>
            <p:nvSpPr>
              <p:cNvPr id="26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847601" y="836712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75593" y="2348880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30" name="그룹 35"/>
            <p:cNvGrpSpPr/>
            <p:nvPr/>
          </p:nvGrpSpPr>
          <p:grpSpPr>
            <a:xfrm>
              <a:off x="1631577" y="1340768"/>
              <a:ext cx="288032" cy="648072"/>
              <a:chOff x="5652120" y="1412776"/>
              <a:chExt cx="360040" cy="576064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657953" y="2204864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703585" y="1916832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91680" y="213285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78849" y="177281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8</a:t>
              </a:r>
            </a:p>
            <a:p>
              <a:pPr algn="ctr"/>
              <a:r>
                <a:rPr lang="en-US" altLang="ko-KR" sz="1200" b="1" dirty="0" smtClean="0"/>
                <a:t>(24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412833" y="2204864"/>
            <a:ext cx="2399527" cy="2304256"/>
            <a:chOff x="5412833" y="2204864"/>
            <a:chExt cx="2399527" cy="2304256"/>
          </a:xfrm>
        </p:grpSpPr>
        <p:sp>
          <p:nvSpPr>
            <p:cNvPr id="40" name="직사각형 39"/>
            <p:cNvSpPr/>
            <p:nvPr/>
          </p:nvSpPr>
          <p:spPr>
            <a:xfrm>
              <a:off x="5412833" y="2708920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00865" y="3356992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23</a:t>
              </a:r>
            </a:p>
            <a:p>
              <a:pPr algn="ctr"/>
              <a:r>
                <a:rPr lang="en-US" altLang="ko-KR" sz="1200" b="1" dirty="0" smtClean="0"/>
                <a:t>(16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48201" y="2863969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SW</a:t>
              </a:r>
              <a:endParaRPr lang="ko-KR" altLang="en-US" sz="1200" b="1" dirty="0"/>
            </a:p>
          </p:txBody>
        </p:sp>
        <p:pic>
          <p:nvPicPr>
            <p:cNvPr id="43" name="그림 42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9369" y="4051880"/>
              <a:ext cx="449619" cy="457240"/>
            </a:xfrm>
            <a:prstGeom prst="rect">
              <a:avLst/>
            </a:prstGeom>
          </p:spPr>
        </p:pic>
        <p:grpSp>
          <p:nvGrpSpPr>
            <p:cNvPr id="44" name="그룹 22"/>
            <p:cNvGrpSpPr/>
            <p:nvPr/>
          </p:nvGrpSpPr>
          <p:grpSpPr>
            <a:xfrm>
              <a:off x="7032177" y="2275200"/>
              <a:ext cx="144016" cy="432048"/>
              <a:chOff x="3419872" y="980728"/>
              <a:chExt cx="216024" cy="576064"/>
            </a:xfrm>
          </p:grpSpPr>
          <p:sp>
            <p:nvSpPr>
              <p:cNvPr id="45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7248201" y="2204864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76193" y="3717032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1k</a:t>
              </a:r>
            </a:p>
          </p:txBody>
        </p:sp>
        <p:grpSp>
          <p:nvGrpSpPr>
            <p:cNvPr id="49" name="그룹 35"/>
            <p:cNvGrpSpPr/>
            <p:nvPr/>
          </p:nvGrpSpPr>
          <p:grpSpPr>
            <a:xfrm>
              <a:off x="7032177" y="2708920"/>
              <a:ext cx="288032" cy="648072"/>
              <a:chOff x="5652120" y="1412776"/>
              <a:chExt cx="360040" cy="576064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5652120" y="141277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652120" y="18448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868144" y="1484784"/>
                <a:ext cx="0" cy="4320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68144" y="1700808"/>
                <a:ext cx="144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7058553" y="3573016"/>
              <a:ext cx="720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428065" y="350100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104185" y="3284984"/>
              <a:ext cx="0" cy="2880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134"/>
            <p:cNvGrpSpPr/>
            <p:nvPr/>
          </p:nvGrpSpPr>
          <p:grpSpPr>
            <a:xfrm>
              <a:off x="5530386" y="2348880"/>
              <a:ext cx="755335" cy="804121"/>
              <a:chOff x="5409633" y="404664"/>
              <a:chExt cx="755335" cy="804121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BCM</a:t>
                </a:r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99592" y="3573016"/>
            <a:ext cx="2529059" cy="1969408"/>
            <a:chOff x="899592" y="3573016"/>
            <a:chExt cx="2529059" cy="1969408"/>
          </a:xfrm>
        </p:grpSpPr>
        <p:sp>
          <p:nvSpPr>
            <p:cNvPr id="62" name="직사각형 61"/>
            <p:cNvSpPr/>
            <p:nvPr/>
          </p:nvSpPr>
          <p:spPr>
            <a:xfrm>
              <a:off x="899592" y="3933056"/>
              <a:ext cx="100811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7624" y="458112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25</a:t>
              </a:r>
            </a:p>
            <a:p>
              <a:pPr algn="ctr"/>
              <a:r>
                <a:rPr lang="en-US" altLang="ko-KR" sz="1200" b="1" dirty="0" smtClean="0"/>
                <a:t>(37</a:t>
              </a:r>
              <a:r>
                <a:rPr lang="ko-KR" altLang="en-US" sz="1200" b="1" dirty="0" err="1" smtClean="0"/>
                <a:t>번핀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1914824" y="47251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134"/>
            <p:cNvGrpSpPr/>
            <p:nvPr/>
          </p:nvGrpSpPr>
          <p:grpSpPr>
            <a:xfrm>
              <a:off x="1017145" y="3573016"/>
              <a:ext cx="755335" cy="804121"/>
              <a:chOff x="5409633" y="404664"/>
              <a:chExt cx="755335" cy="80412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464990" y="404664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RPi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09633" y="747120"/>
                <a:ext cx="755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err="1" smtClean="0"/>
                  <a:t>wPi</a:t>
                </a:r>
                <a:endParaRPr lang="en-US" altLang="ko-KR" sz="1200" b="1" dirty="0" smtClean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ko-KR" altLang="en-US" sz="1200" b="1" dirty="0" err="1" smtClean="0"/>
                  <a:t>물리핀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>
              <a:off x="2503024" y="472514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2195736" y="458112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23728" y="434752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44478" y="445469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70" name="직사각형 69"/>
            <p:cNvSpPr/>
            <p:nvPr/>
          </p:nvSpPr>
          <p:spPr>
            <a:xfrm flipH="1">
              <a:off x="2721714" y="461796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99792" y="4404185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195056" y="4725144"/>
              <a:ext cx="0" cy="5040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9032" y="5085184"/>
              <a:ext cx="449619" cy="457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92632" y="1637183"/>
            <a:ext cx="7845616" cy="1688451"/>
            <a:chOff x="492632" y="1637183"/>
            <a:chExt cx="7845616" cy="1688451"/>
          </a:xfrm>
        </p:grpSpPr>
        <p:sp>
          <p:nvSpPr>
            <p:cNvPr id="5" name="TextBox 4"/>
            <p:cNvSpPr txBox="1"/>
            <p:nvPr/>
          </p:nvSpPr>
          <p:spPr>
            <a:xfrm>
              <a:off x="492632" y="2133726"/>
              <a:ext cx="2182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웹 브라우저</a:t>
              </a:r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(HTTP </a:t>
              </a:r>
              <a:r>
                <a:rPr lang="ko-KR" altLang="en-US" b="1" dirty="0" smtClean="0"/>
                <a:t>클라이언트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63570" y="2060848"/>
              <a:ext cx="17368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Python </a:t>
              </a:r>
              <a:r>
                <a:rPr lang="ko-KR" altLang="en-US" b="1" dirty="0" err="1" smtClean="0"/>
                <a:t>웹서버</a:t>
              </a:r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(HTTP </a:t>
              </a:r>
              <a:r>
                <a:rPr lang="ko-KR" altLang="en-US" b="1" dirty="0" smtClean="0"/>
                <a:t>서버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13057" y="2276871"/>
              <a:ext cx="3443119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rot="10800000">
              <a:off x="2641049" y="2636911"/>
              <a:ext cx="3443119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28472" y="1637183"/>
              <a:ext cx="335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POST /path/hello.html HTTP/1.1</a:t>
              </a:r>
            </a:p>
            <a:p>
              <a:r>
                <a:rPr lang="en-US" altLang="ko-KR" sz="1200" b="1" dirty="0" smtClean="0"/>
                <a:t>Host : 211.182.238.2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0560" y="2679303"/>
              <a:ext cx="3355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HTTP/1.1 200 OK</a:t>
              </a:r>
            </a:p>
            <a:p>
              <a:r>
                <a:rPr lang="en-US" altLang="ko-KR" sz="1200" b="1" dirty="0" smtClean="0"/>
                <a:t>Content-Type: text/html&lt;html&gt;&lt;body&gt;</a:t>
              </a:r>
            </a:p>
            <a:p>
              <a:r>
                <a:rPr lang="en-US" altLang="ko-KR" sz="1200" b="1" dirty="0" smtClean="0"/>
                <a:t>Hello, world!&lt;/body&gt;&lt;/html&gt;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2632" y="2060848"/>
              <a:ext cx="218207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56176" y="2060848"/>
              <a:ext cx="218207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611560" y="1619508"/>
            <a:ext cx="7128792" cy="2313548"/>
            <a:chOff x="611560" y="1619508"/>
            <a:chExt cx="7128792" cy="2313548"/>
          </a:xfrm>
        </p:grpSpPr>
        <p:sp>
          <p:nvSpPr>
            <p:cNvPr id="10" name="직사각형 9"/>
            <p:cNvSpPr/>
            <p:nvPr/>
          </p:nvSpPr>
          <p:spPr>
            <a:xfrm>
              <a:off x="1043608" y="1988840"/>
              <a:ext cx="3888432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75656" y="2348880"/>
              <a:ext cx="122413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31840" y="2717304"/>
              <a:ext cx="855712" cy="639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19580" y="2788548"/>
              <a:ext cx="295652" cy="319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1936" y="2066181"/>
              <a:ext cx="427856" cy="276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5656" y="3284984"/>
              <a:ext cx="427856" cy="207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1936" y="206618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무선</a:t>
              </a:r>
              <a:endParaRPr lang="en-US" altLang="ko-KR" sz="800" b="1" dirty="0" smtClean="0"/>
            </a:p>
            <a:p>
              <a:r>
                <a:rPr lang="en-US" altLang="ko-KR" sz="800" b="1" dirty="0" smtClean="0"/>
                <a:t>N/C</a:t>
              </a:r>
              <a:endParaRPr lang="ko-KR" altLang="en-US" sz="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5656" y="328498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웹</a:t>
              </a:r>
              <a:r>
                <a:rPr lang="ko-KR" altLang="en-US" sz="800" b="1" dirty="0" err="1"/>
                <a:t>캠</a:t>
              </a:r>
              <a:endParaRPr lang="ko-KR" altLang="en-US" sz="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55284" y="2407094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RPi</a:t>
              </a:r>
              <a:endParaRPr lang="ko-KR" alt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1840" y="2719953"/>
              <a:ext cx="54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Ardu</a:t>
              </a:r>
              <a:endParaRPr lang="ko-KR" alt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2150" y="278092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블</a:t>
              </a:r>
              <a:r>
                <a:rPr lang="ko-KR" altLang="en-US" sz="800" b="1" dirty="0"/>
                <a:t>루</a:t>
              </a:r>
              <a:endParaRPr lang="en-US" altLang="ko-KR" sz="800" b="1" dirty="0" smtClean="0"/>
            </a:p>
            <a:p>
              <a:r>
                <a:rPr lang="ko-KR" altLang="en-US" sz="800" b="1" dirty="0" err="1" smtClean="0"/>
                <a:t>투</a:t>
              </a:r>
              <a:r>
                <a:rPr lang="ko-KR" altLang="en-US" sz="800" b="1" dirty="0" err="1"/>
                <a:t>스</a:t>
              </a:r>
              <a:endParaRPr lang="ko-KR" altLang="en-US" sz="800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4401267" y="2216146"/>
              <a:ext cx="426189" cy="4261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96313" y="2259187"/>
              <a:ext cx="544914" cy="276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덧셈 기호 30"/>
            <p:cNvSpPr/>
            <p:nvPr/>
          </p:nvSpPr>
          <p:spPr>
            <a:xfrm>
              <a:off x="4431747" y="2234153"/>
              <a:ext cx="360040" cy="36004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7359" y="2033369"/>
              <a:ext cx="658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DC</a:t>
              </a:r>
              <a:r>
                <a:rPr lang="ko-KR" altLang="en-US" sz="800" b="1" dirty="0" smtClean="0"/>
                <a:t>모터</a:t>
              </a:r>
              <a:endParaRPr lang="ko-KR" altLang="en-US" sz="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66309" y="2234153"/>
              <a:ext cx="658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DC</a:t>
              </a:r>
              <a:r>
                <a:rPr lang="ko-KR" altLang="en-US" sz="800" b="1" dirty="0" smtClean="0"/>
                <a:t>모터</a:t>
              </a:r>
              <a:endParaRPr lang="en-US" altLang="ko-KR" sz="800" b="1" dirty="0" smtClean="0"/>
            </a:p>
            <a:p>
              <a:r>
                <a:rPr lang="ko-KR" altLang="en-US" sz="800" b="1" dirty="0" smtClean="0"/>
                <a:t>드라이</a:t>
              </a:r>
              <a:r>
                <a:rPr lang="ko-KR" altLang="en-US" sz="800" b="1" dirty="0"/>
                <a:t>버</a:t>
              </a: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4049983" y="2420813"/>
              <a:ext cx="358140" cy="7620"/>
            </a:xfrm>
            <a:custGeom>
              <a:avLst/>
              <a:gdLst>
                <a:gd name="connsiteX0" fmla="*/ 0 w 358140"/>
                <a:gd name="connsiteY0" fmla="*/ 7620 h 7620"/>
                <a:gd name="connsiteX1" fmla="*/ 358140 w 358140"/>
                <a:gd name="connsiteY1" fmla="*/ 0 h 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140" h="7620">
                  <a:moveTo>
                    <a:pt x="0" y="7620"/>
                  </a:moveTo>
                  <a:lnTo>
                    <a:pt x="35814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29796" y="3547528"/>
              <a:ext cx="330036" cy="276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99792" y="3522494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Servo</a:t>
              </a:r>
            </a:p>
            <a:p>
              <a:r>
                <a:rPr lang="ko-KR" altLang="en-US" sz="800" b="1" dirty="0" smtClean="0"/>
                <a:t>모터</a:t>
              </a:r>
              <a:endParaRPr lang="ko-KR" altLang="en-US" sz="800" b="1" dirty="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3040380" y="3356992"/>
              <a:ext cx="99060" cy="201547"/>
            </a:xfrm>
            <a:custGeom>
              <a:avLst/>
              <a:gdLst>
                <a:gd name="connsiteX0" fmla="*/ 236220 w 236220"/>
                <a:gd name="connsiteY0" fmla="*/ 0 h 563880"/>
                <a:gd name="connsiteX1" fmla="*/ 0 w 236220"/>
                <a:gd name="connsiteY1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220" h="563880">
                  <a:moveTo>
                    <a:pt x="236220" y="0"/>
                  </a:moveTo>
                  <a:lnTo>
                    <a:pt x="0" y="56388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2689860" y="2816932"/>
              <a:ext cx="449580" cy="0"/>
            </a:xfrm>
            <a:custGeom>
              <a:avLst/>
              <a:gdLst>
                <a:gd name="connsiteX0" fmla="*/ 0 w 449580"/>
                <a:gd name="connsiteY0" fmla="*/ 0 h 0"/>
                <a:gd name="connsiteX1" fmla="*/ 449580 w 4495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580">
                  <a:moveTo>
                    <a:pt x="0" y="0"/>
                  </a:moveTo>
                  <a:lnTo>
                    <a:pt x="44958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3985260" y="2916168"/>
              <a:ext cx="236220" cy="0"/>
            </a:xfrm>
            <a:custGeom>
              <a:avLst/>
              <a:gdLst>
                <a:gd name="connsiteX0" fmla="*/ 0 w 236220"/>
                <a:gd name="connsiteY0" fmla="*/ 0 h 0"/>
                <a:gd name="connsiteX1" fmla="*/ 236220 w 23622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7440" y="1989024"/>
              <a:ext cx="269771" cy="1007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모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60" y="2080265"/>
              <a:ext cx="269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배터리</a:t>
              </a:r>
              <a:endParaRPr lang="ko-KR" altLang="en-US" sz="1200" b="1" dirty="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914400" y="2354580"/>
              <a:ext cx="563880" cy="0"/>
            </a:xfrm>
            <a:custGeom>
              <a:avLst/>
              <a:gdLst>
                <a:gd name="connsiteX0" fmla="*/ 563880 w 563880"/>
                <a:gd name="connsiteY0" fmla="*/ 0 h 0"/>
                <a:gd name="connsiteX1" fmla="*/ 0 w 5638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880">
                  <a:moveTo>
                    <a:pt x="56388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611880" y="2537460"/>
              <a:ext cx="0" cy="190500"/>
            </a:xfrm>
            <a:custGeom>
              <a:avLst/>
              <a:gdLst>
                <a:gd name="connsiteX0" fmla="*/ 0 w 0"/>
                <a:gd name="connsiteY0" fmla="*/ 0 h 190500"/>
                <a:gd name="connsiteX1" fmla="*/ 0 w 0"/>
                <a:gd name="connsiteY1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28184" y="1976362"/>
              <a:ext cx="1512168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90666" y="2023844"/>
              <a:ext cx="1377677" cy="315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00192" y="3501008"/>
              <a:ext cx="1368150" cy="323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65354" y="2062758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/>
                <a:t>블루투스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연결</a:t>
              </a:r>
              <a:endParaRPr lang="ko-KR" altLang="en-US" sz="1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65354" y="3512041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/>
                <a:t>블루투스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해제</a:t>
              </a:r>
              <a:endParaRPr lang="ko-KR" altLang="en-US" sz="10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00191" y="2436236"/>
              <a:ext cx="1368151" cy="247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65354" y="2451943"/>
              <a:ext cx="13749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서보제어</a:t>
              </a:r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슬라이드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299516" y="2727961"/>
              <a:ext cx="978978" cy="729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53623" y="278854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/>
                <a:t>웹뷰</a:t>
              </a:r>
              <a:r>
                <a:rPr lang="ko-KR" altLang="en-US" sz="1000" b="1" dirty="0" smtClean="0"/>
                <a:t> 화면</a:t>
              </a:r>
              <a:endParaRPr lang="ko-KR" altLang="en-US" sz="1000" b="1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7278477" y="2727961"/>
              <a:ext cx="389867" cy="723524"/>
              <a:chOff x="5364071" y="2661669"/>
              <a:chExt cx="389867" cy="723524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5364071" y="2661669"/>
                <a:ext cx="389849" cy="244225"/>
                <a:chOff x="5364088" y="2572707"/>
                <a:chExt cx="263830" cy="279883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5401518" y="2580327"/>
                  <a:ext cx="226400" cy="2722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364088" y="2572707"/>
                  <a:ext cx="263830" cy="255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b="1" dirty="0" smtClean="0"/>
                    <a:t>전진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5364078" y="2896743"/>
                <a:ext cx="389850" cy="244225"/>
                <a:chOff x="5364088" y="2572707"/>
                <a:chExt cx="263831" cy="279883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5401518" y="2580327"/>
                  <a:ext cx="226400" cy="2722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64088" y="2572707"/>
                  <a:ext cx="263831" cy="2469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b="1" dirty="0" smtClean="0"/>
                    <a:t>정지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5364088" y="3140968"/>
                <a:ext cx="389850" cy="244225"/>
                <a:chOff x="5364088" y="2572707"/>
                <a:chExt cx="263831" cy="279883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5401518" y="2580327"/>
                  <a:ext cx="226400" cy="2722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64088" y="2572707"/>
                  <a:ext cx="263831" cy="2469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b="1" dirty="0" smtClean="0"/>
                    <a:t>후진</a:t>
                  </a:r>
                  <a:endParaRPr lang="ko-KR" altLang="en-US" sz="800" b="1" dirty="0"/>
                </a:p>
              </p:txBody>
            </p:sp>
          </p:grpSp>
        </p:grpSp>
        <p:sp>
          <p:nvSpPr>
            <p:cNvPr id="71" name="오른쪽 화살표 70"/>
            <p:cNvSpPr/>
            <p:nvPr/>
          </p:nvSpPr>
          <p:spPr>
            <a:xfrm>
              <a:off x="5148064" y="3127754"/>
              <a:ext cx="936104" cy="3237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오른쪽 화살표 74"/>
            <p:cNvSpPr/>
            <p:nvPr/>
          </p:nvSpPr>
          <p:spPr>
            <a:xfrm rot="10800000">
              <a:off x="5148064" y="2545593"/>
              <a:ext cx="936104" cy="3237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92080" y="223680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  B/T</a:t>
              </a:r>
              <a:r>
                <a:rPr lang="ko-KR" altLang="en-US" sz="1000" b="1" dirty="0" smtClean="0"/>
                <a:t>명령</a:t>
              </a:r>
              <a:endParaRPr lang="en-US" altLang="ko-KR" sz="1000" b="1" dirty="0" smtClean="0"/>
            </a:p>
            <a:p>
              <a:r>
                <a:rPr lang="ko-KR" altLang="en-US" sz="1000" b="1" dirty="0" smtClean="0"/>
                <a:t>하드웨어제</a:t>
              </a:r>
              <a:r>
                <a:rPr lang="ko-KR" altLang="en-US" sz="1000" b="1" dirty="0"/>
                <a:t>어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48064" y="343542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     </a:t>
              </a:r>
              <a:r>
                <a:rPr lang="ko-KR" altLang="en-US" sz="1000" b="1" dirty="0" err="1" smtClean="0"/>
                <a:t>웹뷰</a:t>
              </a:r>
              <a:r>
                <a:rPr lang="ko-KR" altLang="en-US" sz="1000" b="1" dirty="0" smtClean="0"/>
                <a:t> </a:t>
              </a:r>
              <a:endParaRPr lang="en-US" altLang="ko-KR" sz="1000" b="1" dirty="0" smtClean="0"/>
            </a:p>
            <a:p>
              <a:r>
                <a:rPr lang="ko-KR" altLang="en-US" sz="1000" b="1" dirty="0" err="1" smtClean="0"/>
                <a:t>영상스트리밍</a:t>
              </a:r>
              <a:endParaRPr lang="ko-KR" altLang="en-US" sz="1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55284" y="1628800"/>
              <a:ext cx="121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[ </a:t>
              </a:r>
              <a:r>
                <a:rPr lang="ko-KR" altLang="en-US" b="1" dirty="0" err="1" smtClean="0"/>
                <a:t>웹캠카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]</a:t>
              </a:r>
              <a:endParaRPr lang="ko-KR" alt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28184" y="161950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[ </a:t>
              </a:r>
              <a:r>
                <a:rPr lang="ko-KR" altLang="en-US" b="1" dirty="0" err="1" smtClean="0"/>
                <a:t>스마트</a:t>
              </a:r>
              <a:r>
                <a:rPr lang="ko-KR" altLang="en-US" b="1" dirty="0" err="1"/>
                <a:t>폰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]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1495474" y="1373247"/>
            <a:ext cx="6028758" cy="3551585"/>
            <a:chOff x="1495474" y="1373247"/>
            <a:chExt cx="6028758" cy="3551585"/>
          </a:xfrm>
        </p:grpSpPr>
        <p:sp>
          <p:nvSpPr>
            <p:cNvPr id="2" name="직사각형 5"/>
            <p:cNvSpPr/>
            <p:nvPr/>
          </p:nvSpPr>
          <p:spPr>
            <a:xfrm>
              <a:off x="3491880" y="1886095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6"/>
            <p:cNvSpPr txBox="1"/>
            <p:nvPr/>
          </p:nvSpPr>
          <p:spPr>
            <a:xfrm>
              <a:off x="3322844" y="152605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4" name="TextBox 8"/>
            <p:cNvSpPr txBox="1"/>
            <p:nvPr/>
          </p:nvSpPr>
          <p:spPr>
            <a:xfrm>
              <a:off x="3898908" y="2403621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5" name="TextBox 13"/>
            <p:cNvSpPr txBox="1"/>
            <p:nvPr/>
          </p:nvSpPr>
          <p:spPr>
            <a:xfrm>
              <a:off x="3989693" y="269566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156080" y="267163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156080" y="290809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93544" y="2696003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2(Bi)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3544" y="2404293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3(Ai)</a:t>
              </a:r>
              <a:endParaRPr lang="ko-KR" altLang="en-US" sz="1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40628" y="1896559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4327" y="1373247"/>
              <a:ext cx="122180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[BA6208]</a:t>
              </a:r>
            </a:p>
            <a:p>
              <a:pPr algn="ctr"/>
              <a:r>
                <a:rPr lang="ko-KR" altLang="en-US" sz="1300" dirty="0" smtClean="0"/>
                <a:t>모터드라이버</a:t>
              </a:r>
              <a:endParaRPr lang="ko-KR" altLang="en-US" sz="1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2024" y="2765384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7(Bo)</a:t>
              </a:r>
              <a:endParaRPr lang="ko-KR" alt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3461" y="2550936"/>
              <a:ext cx="587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8(</a:t>
              </a:r>
              <a:r>
                <a:rPr lang="en-US" altLang="ko-KR" sz="1200" b="1" dirty="0" err="1" smtClean="0"/>
                <a:t>Ao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5592" y="1896559"/>
              <a:ext cx="734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  6(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5291" y="3532361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5(GND)</a:t>
              </a:r>
              <a:endParaRPr lang="ko-KR" altLang="en-US" sz="1200" b="1" dirty="0"/>
            </a:p>
          </p:txBody>
        </p:sp>
        <p:pic>
          <p:nvPicPr>
            <p:cNvPr id="16" name="그림 15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8664" y="3717032"/>
              <a:ext cx="449619" cy="457240"/>
            </a:xfrm>
            <a:prstGeom prst="rect">
              <a:avLst/>
            </a:prstGeom>
          </p:spPr>
        </p:pic>
        <p:sp>
          <p:nvSpPr>
            <p:cNvPr id="17" name="이등변 삼각형 16"/>
            <p:cNvSpPr/>
            <p:nvPr/>
          </p:nvSpPr>
          <p:spPr>
            <a:xfrm>
              <a:off x="6369538" y="1615647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H="1">
              <a:off x="6437260" y="1777665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222409" y="1382039"/>
              <a:ext cx="43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endParaRPr lang="ko-KR" altLang="en-US" sz="1200" b="1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156176" y="3708568"/>
              <a:ext cx="316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136824" y="2040575"/>
              <a:ext cx="316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84168" y="3429000"/>
              <a:ext cx="12025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(1,4,9 : </a:t>
              </a:r>
              <a:r>
                <a:rPr lang="ko-KR" altLang="en-US" sz="1000" b="1" dirty="0" err="1" smtClean="0"/>
                <a:t>연결안함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499896" y="2544631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499896" y="2832663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6588128" y="2400615"/>
              <a:ext cx="720080" cy="720080"/>
              <a:chOff x="4716016" y="1772816"/>
              <a:chExt cx="720080" cy="72008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716016" y="177281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덧셈 기호 26"/>
              <p:cNvSpPr/>
              <p:nvPr/>
            </p:nvSpPr>
            <p:spPr>
              <a:xfrm>
                <a:off x="4932040" y="1988840"/>
                <a:ext cx="288032" cy="288032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436870" y="240061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29" name="TextBox 6"/>
            <p:cNvSpPr txBox="1"/>
            <p:nvPr/>
          </p:nvSpPr>
          <p:spPr>
            <a:xfrm>
              <a:off x="6425854" y="2103291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[DC</a:t>
              </a:r>
              <a:r>
                <a:rPr lang="ko-KR" altLang="en-US" dirty="0" smtClean="0"/>
                <a:t>모터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8768" y="1913178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5474" y="1553138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[B/T(HC-06)]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19872" y="2921290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13725" y="248924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67744" y="2489242"/>
              <a:ext cx="52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TX</a:t>
              </a:r>
              <a:r>
                <a:rPr lang="ko-KR" altLang="en-US" sz="1200" b="1" dirty="0" smtClean="0"/>
                <a:t>핀</a:t>
              </a:r>
              <a:endParaRPr lang="ko-KR" alt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67744" y="2921290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RX</a:t>
              </a:r>
              <a:r>
                <a:rPr lang="ko-KR" altLang="en-US" sz="1200" b="1" dirty="0" smtClean="0"/>
                <a:t>핀</a:t>
              </a:r>
              <a:endParaRPr lang="ko-KR" altLang="en-US" sz="1200" b="1" dirty="0"/>
            </a:p>
          </p:txBody>
        </p:sp>
        <p:pic>
          <p:nvPicPr>
            <p:cNvPr id="41" name="그림 40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9352" y="3344018"/>
              <a:ext cx="449619" cy="457240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3106440" y="1913178"/>
              <a:ext cx="144016" cy="432048"/>
              <a:chOff x="3419872" y="980728"/>
              <a:chExt cx="216024" cy="576064"/>
            </a:xfrm>
          </p:grpSpPr>
          <p:sp>
            <p:nvSpPr>
              <p:cNvPr id="49" name="이등변 삼각형 48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>
                <a:stCxn id="49" idx="3"/>
              </p:cNvCxnSpPr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 42"/>
            <p:cNvCxnSpPr/>
            <p:nvPr/>
          </p:nvCxnSpPr>
          <p:spPr>
            <a:xfrm>
              <a:off x="2753043" y="3352769"/>
              <a:ext cx="423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755186" y="2345226"/>
              <a:ext cx="423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79712" y="2201210"/>
              <a:ext cx="961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(3.3V)</a:t>
              </a:r>
              <a:endParaRPr lang="ko-KR" altLang="en-US" sz="1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67744" y="322035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4549" y="3075770"/>
              <a:ext cx="637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(TX</a:t>
              </a:r>
              <a:r>
                <a:rPr lang="ko-KR" altLang="en-US" sz="1200" b="1" dirty="0" smtClean="0"/>
                <a:t>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05707" y="2630314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(RX</a:t>
              </a:r>
              <a:r>
                <a:rPr lang="ko-KR" altLang="en-US" sz="1200" b="1" dirty="0" smtClean="0"/>
                <a:t>핀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742704" y="3109387"/>
              <a:ext cx="749300" cy="0"/>
            </a:xfrm>
            <a:custGeom>
              <a:avLst/>
              <a:gdLst>
                <a:gd name="connsiteX0" fmla="*/ 749300 w 749300"/>
                <a:gd name="connsiteY0" fmla="*/ 0 h 0"/>
                <a:gd name="connsiteX1" fmla="*/ 0 w 749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300">
                  <a:moveTo>
                    <a:pt x="74930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2731160" y="2630234"/>
              <a:ext cx="749300" cy="45719"/>
            </a:xfrm>
            <a:custGeom>
              <a:avLst/>
              <a:gdLst>
                <a:gd name="connsiteX0" fmla="*/ 749300 w 749300"/>
                <a:gd name="connsiteY0" fmla="*/ 0 h 0"/>
                <a:gd name="connsiteX1" fmla="*/ 0 w 749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300">
                  <a:moveTo>
                    <a:pt x="74930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07904" y="3512041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11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131840" y="3789040"/>
              <a:ext cx="3128139" cy="1135792"/>
              <a:chOff x="2915816" y="4509120"/>
              <a:chExt cx="3128139" cy="113579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436096" y="4797152"/>
                <a:ext cx="607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180</a:t>
                </a:r>
                <a:r>
                  <a:rPr lang="ko-KR" altLang="en-US" sz="1200" b="1" dirty="0" smtClean="0"/>
                  <a:t>도</a:t>
                </a:r>
                <a:endParaRPr lang="ko-KR" altLang="en-US" sz="1200" b="1" dirty="0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2915816" y="4509120"/>
                <a:ext cx="2643254" cy="1135792"/>
                <a:chOff x="3203848" y="4581128"/>
                <a:chExt cx="2643254" cy="1135792"/>
              </a:xfrm>
            </p:grpSpPr>
            <p:pic>
              <p:nvPicPr>
                <p:cNvPr id="52" name="그림 51" descr="서보모터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10800000">
                  <a:off x="3995936" y="4581128"/>
                  <a:ext cx="1851166" cy="982920"/>
                </a:xfrm>
                <a:prstGeom prst="rect">
                  <a:avLst/>
                </a:prstGeom>
              </p:spPr>
            </p:pic>
            <p:cxnSp>
              <p:nvCxnSpPr>
                <p:cNvPr id="61" name="직선 연결선 60"/>
                <p:cNvCxnSpPr/>
                <p:nvPr/>
              </p:nvCxnSpPr>
              <p:spPr>
                <a:xfrm>
                  <a:off x="3779912" y="5075024"/>
                  <a:ext cx="24407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그룹 72"/>
                <p:cNvGrpSpPr/>
                <p:nvPr/>
              </p:nvGrpSpPr>
              <p:grpSpPr>
                <a:xfrm>
                  <a:off x="3203848" y="4581128"/>
                  <a:ext cx="651185" cy="508928"/>
                  <a:chOff x="2555776" y="4102264"/>
                  <a:chExt cx="651185" cy="1008112"/>
                </a:xfrm>
              </p:grpSpPr>
              <p:sp>
                <p:nvSpPr>
                  <p:cNvPr id="64" name="이등변 삼각형 16"/>
                  <p:cNvSpPr/>
                  <p:nvPr/>
                </p:nvSpPr>
                <p:spPr>
                  <a:xfrm>
                    <a:off x="3062945" y="4191856"/>
                    <a:ext cx="144016" cy="162018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5" name="직선 연결선 64"/>
                  <p:cNvCxnSpPr/>
                  <p:nvPr/>
                </p:nvCxnSpPr>
                <p:spPr>
                  <a:xfrm>
                    <a:off x="3134953" y="4353874"/>
                    <a:ext cx="0" cy="756502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555776" y="4102264"/>
                    <a:ext cx="43772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 dirty="0" err="1" smtClean="0"/>
                      <a:t>Vcc</a:t>
                    </a:r>
                    <a:endParaRPr lang="ko-KR" altLang="en-US" sz="1200" b="1" dirty="0"/>
                  </a:p>
                </p:txBody>
              </p:sp>
            </p:grpSp>
            <p:grpSp>
              <p:nvGrpSpPr>
                <p:cNvPr id="71" name="그룹 70"/>
                <p:cNvGrpSpPr/>
                <p:nvPr/>
              </p:nvGrpSpPr>
              <p:grpSpPr>
                <a:xfrm>
                  <a:off x="3851920" y="5259680"/>
                  <a:ext cx="1106483" cy="457240"/>
                  <a:chOff x="3249493" y="5850896"/>
                  <a:chExt cx="1106483" cy="457240"/>
                </a:xfrm>
              </p:grpSpPr>
              <p:pic>
                <p:nvPicPr>
                  <p:cNvPr id="58" name="그림 57" descr="2015-12-07 12;45;17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3249493" y="5850896"/>
                    <a:ext cx="449619" cy="457240"/>
                  </a:xfrm>
                  <a:prstGeom prst="rect">
                    <a:avLst/>
                  </a:prstGeom>
                </p:spPr>
              </p:pic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630217" y="5985505"/>
                    <a:ext cx="7257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 dirty="0" smtClean="0"/>
                      <a:t>GND</a:t>
                    </a:r>
                    <a:endParaRPr lang="ko-KR" altLang="en-US" sz="1200" b="1" dirty="0"/>
                  </a:p>
                </p:txBody>
              </p:sp>
            </p:grpSp>
          </p:grpSp>
        </p:grpSp>
        <p:sp>
          <p:nvSpPr>
            <p:cNvPr id="68" name="TextBox 67"/>
            <p:cNvSpPr txBox="1"/>
            <p:nvPr/>
          </p:nvSpPr>
          <p:spPr>
            <a:xfrm>
              <a:off x="3995936" y="3789040"/>
              <a:ext cx="725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PWM </a:t>
              </a:r>
              <a:r>
                <a:rPr lang="ko-KR" altLang="en-US" sz="1200" b="1" dirty="0" smtClean="0"/>
                <a:t>입력</a:t>
              </a:r>
              <a:endParaRPr lang="ko-KR" altLang="en-US" sz="1200" b="1" dirty="0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3982720" y="3759200"/>
              <a:ext cx="0" cy="386080"/>
            </a:xfrm>
            <a:custGeom>
              <a:avLst/>
              <a:gdLst>
                <a:gd name="connsiteX0" fmla="*/ 0 w 0"/>
                <a:gd name="connsiteY0" fmla="*/ 386080 h 386080"/>
                <a:gd name="connsiteX1" fmla="*/ 0 w 0"/>
                <a:gd name="connsiteY1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86080">
                  <a:moveTo>
                    <a:pt x="0" y="386080"/>
                  </a:moveTo>
                  <a:lnTo>
                    <a:pt x="0" y="0"/>
                  </a:lnTo>
                </a:path>
              </a:pathLst>
            </a:cu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7092280" y="0"/>
            <a:ext cx="2167725" cy="2221215"/>
            <a:chOff x="4780274" y="980728"/>
            <a:chExt cx="2167725" cy="2221215"/>
          </a:xfrm>
        </p:grpSpPr>
        <p:grpSp>
          <p:nvGrpSpPr>
            <p:cNvPr id="86" name="그룹 220"/>
            <p:cNvGrpSpPr/>
            <p:nvPr/>
          </p:nvGrpSpPr>
          <p:grpSpPr>
            <a:xfrm>
              <a:off x="5364088" y="1412776"/>
              <a:ext cx="1174752" cy="1368152"/>
              <a:chOff x="4926402" y="1124744"/>
              <a:chExt cx="1174752" cy="1368152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5220072" y="141277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220072" y="177281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220072" y="213285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148064" y="148478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652120" y="148478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652120" y="184482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148064" y="184482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286442" y="1124744"/>
                <a:ext cx="2936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A</a:t>
                </a:r>
                <a:endParaRPr lang="ko-KR" altLang="en-US" sz="1200" b="1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718490" y="1495817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B</a:t>
                </a:r>
                <a:endParaRPr lang="ko-KR" altLang="en-US" sz="12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724128" y="1864649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C</a:t>
                </a:r>
                <a:endParaRPr lang="ko-KR" altLang="en-US" sz="12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286442" y="2204864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D</a:t>
                </a:r>
                <a:endParaRPr lang="ko-KR" altLang="en-US" sz="12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26402" y="1855857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E</a:t>
                </a:r>
                <a:endParaRPr lang="ko-KR" altLang="en-US" sz="1200" b="1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26402" y="148478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F</a:t>
                </a:r>
                <a:endParaRPr lang="ko-KR" altLang="en-US" sz="1200" b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292080" y="1556792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G</a:t>
                </a:r>
                <a:endParaRPr lang="ko-KR" altLang="en-US" sz="1200" b="1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724128" y="2204864"/>
                <a:ext cx="7200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724128" y="2215897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/>
                  <a:t>dp</a:t>
                </a:r>
                <a:endParaRPr lang="ko-KR" altLang="en-US" sz="1200" b="1" dirty="0"/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 rot="16200000">
              <a:off x="5184068" y="1160748"/>
              <a:ext cx="136815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076056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54098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832140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210182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588224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588224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210182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832140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454098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076056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508104" y="980728"/>
              <a:ext cx="611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8(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8104" y="2924944"/>
              <a:ext cx="66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3(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25286" y="292494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1(E)</a:t>
              </a:r>
              <a:endParaRPr lang="ko-KR" altLang="en-US" sz="12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83232" y="29249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2(D)</a:t>
              </a:r>
              <a:endParaRPr lang="ko-KR" altLang="en-US" sz="12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62986" y="2918393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4(C)</a:t>
              </a:r>
              <a:endParaRPr lang="ko-KR" altLang="en-US" sz="12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372200" y="2924944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5(</a:t>
              </a:r>
              <a:r>
                <a:rPr lang="en-US" altLang="ko-KR" sz="1200" b="1" dirty="0" err="1" smtClean="0"/>
                <a:t>dp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95034" y="989520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6(B)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51765" y="9807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7(A)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88532" y="99176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9(F)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80274" y="98072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10(G)</a:t>
              </a:r>
              <a:endParaRPr lang="ko-KR" altLang="en-US" sz="1200" b="1" dirty="0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179512" y="116632"/>
            <a:ext cx="4939052" cy="3207854"/>
            <a:chOff x="1306716" y="333225"/>
            <a:chExt cx="4939052" cy="3207854"/>
          </a:xfrm>
        </p:grpSpPr>
        <p:grpSp>
          <p:nvGrpSpPr>
            <p:cNvPr id="125" name="그룹 122"/>
            <p:cNvGrpSpPr/>
            <p:nvPr/>
          </p:nvGrpSpPr>
          <p:grpSpPr>
            <a:xfrm>
              <a:off x="1306716" y="898256"/>
              <a:ext cx="1249060" cy="2232248"/>
              <a:chOff x="539552" y="898256"/>
              <a:chExt cx="1249060" cy="2232248"/>
            </a:xfrm>
          </p:grpSpPr>
          <p:sp>
            <p:nvSpPr>
              <p:cNvPr id="200" name="직사각형 5"/>
              <p:cNvSpPr/>
              <p:nvPr/>
            </p:nvSpPr>
            <p:spPr>
              <a:xfrm>
                <a:off x="683568" y="1258296"/>
                <a:ext cx="1008112" cy="1872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TextBox 6"/>
              <p:cNvSpPr txBox="1"/>
              <p:nvPr/>
            </p:nvSpPr>
            <p:spPr>
              <a:xfrm>
                <a:off x="539552" y="898256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아두이노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202" name="TextBox 8"/>
              <p:cNvSpPr txBox="1"/>
              <p:nvPr/>
            </p:nvSpPr>
            <p:spPr>
              <a:xfrm>
                <a:off x="1091709" y="1775822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11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203" name="TextBox 9"/>
              <p:cNvSpPr txBox="1"/>
              <p:nvPr/>
            </p:nvSpPr>
            <p:spPr>
              <a:xfrm>
                <a:off x="1091709" y="148377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12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205" name="TextBox 13"/>
              <p:cNvSpPr txBox="1"/>
              <p:nvPr/>
            </p:nvSpPr>
            <p:spPr>
              <a:xfrm>
                <a:off x="1091709" y="206786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</p:grpSp>
        <p:grpSp>
          <p:nvGrpSpPr>
            <p:cNvPr id="126" name="그룹 120"/>
            <p:cNvGrpSpPr/>
            <p:nvPr/>
          </p:nvGrpSpPr>
          <p:grpSpPr>
            <a:xfrm>
              <a:off x="4139952" y="836712"/>
              <a:ext cx="2105816" cy="2204200"/>
              <a:chOff x="5490520" y="836712"/>
              <a:chExt cx="2105816" cy="2204200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5490520" y="161178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5490520" y="182780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659240" y="1825568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5490520" y="2043833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490520" y="2280297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5652120" y="2278056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5490520" y="2496321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5490520" y="271234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42"/>
              <p:cNvCxnSpPr/>
              <p:nvPr/>
            </p:nvCxnSpPr>
            <p:spPr>
              <a:xfrm>
                <a:off x="5490520" y="2928369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이등변 삼각형 16"/>
              <p:cNvSpPr/>
              <p:nvPr/>
            </p:nvSpPr>
            <p:spPr>
              <a:xfrm>
                <a:off x="7207354" y="1070320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4" name="직선 연결선 3"/>
              <p:cNvCxnSpPr/>
              <p:nvPr/>
            </p:nvCxnSpPr>
            <p:spPr>
              <a:xfrm flipH="1">
                <a:off x="7275076" y="1232338"/>
                <a:ext cx="4286" cy="2700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4"/>
              <p:cNvSpPr txBox="1"/>
              <p:nvPr/>
            </p:nvSpPr>
            <p:spPr>
              <a:xfrm>
                <a:off x="6772193" y="836712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flipH="1">
                <a:off x="5828522" y="1546328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>
                <a:off x="6210600" y="1609544"/>
                <a:ext cx="37762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806600" y="133030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878608" y="1825568"/>
                <a:ext cx="5656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직사각형 169"/>
              <p:cNvSpPr/>
              <p:nvPr/>
            </p:nvSpPr>
            <p:spPr>
              <a:xfrm flipH="1">
                <a:off x="5828522" y="176235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806600" y="1546328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>
                <a:off x="5796136" y="20415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직사각형 172"/>
              <p:cNvSpPr/>
              <p:nvPr/>
            </p:nvSpPr>
            <p:spPr>
              <a:xfrm flipH="1">
                <a:off x="5828522" y="1978376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>
                <a:off x="5831304" y="2041592"/>
                <a:ext cx="720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806600" y="1762352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5796136" y="227805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/>
              <p:cNvSpPr/>
              <p:nvPr/>
            </p:nvSpPr>
            <p:spPr>
              <a:xfrm flipH="1">
                <a:off x="5828522" y="2214840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806600" y="1998816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 flipH="1">
                <a:off x="5828522" y="243086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5724128" y="2492896"/>
                <a:ext cx="832041" cy="55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5806600" y="2214840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5878608" y="2710104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직사각형 182"/>
              <p:cNvSpPr/>
              <p:nvPr/>
            </p:nvSpPr>
            <p:spPr>
              <a:xfrm flipH="1">
                <a:off x="5828522" y="2646888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6210600" y="2710104"/>
                <a:ext cx="3056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41"/>
              <p:cNvSpPr txBox="1"/>
              <p:nvPr/>
            </p:nvSpPr>
            <p:spPr>
              <a:xfrm>
                <a:off x="5806600" y="243086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cxnSp>
            <p:nvCxnSpPr>
              <p:cNvPr id="186" name="직선 연결선 43"/>
              <p:cNvCxnSpPr/>
              <p:nvPr/>
            </p:nvCxnSpPr>
            <p:spPr>
              <a:xfrm>
                <a:off x="5878608" y="2926128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직사각형 186"/>
              <p:cNvSpPr/>
              <p:nvPr/>
            </p:nvSpPr>
            <p:spPr>
              <a:xfrm flipH="1">
                <a:off x="5828522" y="286291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8" name="직선 연결선 187"/>
              <p:cNvCxnSpPr/>
              <p:nvPr/>
            </p:nvCxnSpPr>
            <p:spPr>
              <a:xfrm>
                <a:off x="6210600" y="2926128"/>
                <a:ext cx="3056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5806600" y="2646888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556169" y="1484784"/>
                <a:ext cx="1008112" cy="15121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484161" y="2763913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1(E)</a:t>
                </a:r>
                <a:endParaRPr lang="ko-KR" altLang="en-US" sz="1200" b="1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484161" y="2575937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2(D)</a:t>
                </a:r>
                <a:endParaRPr lang="ko-KR" altLang="en-US" sz="1200" b="1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484161" y="2359913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4(C)</a:t>
                </a:r>
                <a:endParaRPr lang="ko-KR" altLang="en-US" sz="1200" b="1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484161" y="2143889"/>
                <a:ext cx="48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6(B)</a:t>
                </a:r>
                <a:endParaRPr lang="ko-KR" altLang="en-US" sz="1200" b="1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484161" y="19014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7(A)</a:t>
                </a:r>
                <a:endParaRPr lang="ko-KR" altLang="en-US" sz="1200" b="1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484161" y="1674432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10(G)</a:t>
                </a:r>
                <a:endParaRPr lang="ko-KR" altLang="en-US" sz="1200" b="1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484161" y="1467200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9(F)</a:t>
                </a:r>
                <a:endParaRPr lang="ko-KR" altLang="en-US" sz="1200" b="1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412153" y="111545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[FND]</a:t>
                </a:r>
                <a:endParaRPr lang="ko-KR" altLang="en-US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7042641" y="1421568"/>
                <a:ext cx="519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3or8</a:t>
                </a:r>
                <a:endParaRPr lang="ko-KR" altLang="en-US" sz="1200" b="1" dirty="0"/>
              </a:p>
            </p:txBody>
          </p:sp>
        </p:grpSp>
        <p:grpSp>
          <p:nvGrpSpPr>
            <p:cNvPr id="127" name="그룹 121"/>
            <p:cNvGrpSpPr/>
            <p:nvPr/>
          </p:nvGrpSpPr>
          <p:grpSpPr>
            <a:xfrm>
              <a:off x="2645368" y="333225"/>
              <a:ext cx="2142656" cy="3207854"/>
              <a:chOff x="2771800" y="333225"/>
              <a:chExt cx="2142656" cy="3207854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203848" y="2068204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14(Data)</a:t>
                </a:r>
                <a:endParaRPr lang="ko-KR" altLang="en-US" sz="1200" b="1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203848" y="1776494"/>
                <a:ext cx="8619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12</a:t>
                </a:r>
                <a:r>
                  <a:rPr lang="en-US" altLang="ko-KR" sz="1200" b="1" dirty="0" smtClean="0"/>
                  <a:t>(Latch)</a:t>
                </a:r>
                <a:endParaRPr lang="ko-KR" altLang="en-US" sz="1200" b="1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203848" y="1484784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11</a:t>
                </a:r>
                <a:r>
                  <a:rPr lang="en-US" altLang="ko-KR" sz="1200" b="1" dirty="0" smtClean="0"/>
                  <a:t>(CK)</a:t>
                </a:r>
                <a:endParaRPr lang="ko-KR" altLang="en-US" sz="1200" b="1" dirty="0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3250932" y="764704"/>
                <a:ext cx="1008112" cy="23762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114256" y="4766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sz="1600" dirty="0" smtClean="0"/>
                  <a:t>74HC595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766341" y="2780928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15</a:t>
                </a:r>
                <a:r>
                  <a:rPr lang="en-US" altLang="ko-KR" sz="1200" b="1" dirty="0" smtClean="0"/>
                  <a:t>(A)</a:t>
                </a:r>
                <a:endParaRPr lang="ko-KR" altLang="en-US" sz="12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762328" y="17086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5</a:t>
                </a:r>
                <a:r>
                  <a:rPr lang="en-US" altLang="ko-KR" sz="1200" b="1" dirty="0" smtClean="0"/>
                  <a:t>(F)</a:t>
                </a:r>
                <a:endParaRPr lang="ko-KR" altLang="en-US" sz="1200" b="1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62328" y="1494241"/>
                <a:ext cx="603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6</a:t>
                </a:r>
                <a:r>
                  <a:rPr lang="en-US" altLang="ko-KR" sz="1200" b="1" dirty="0" smtClean="0"/>
                  <a:t>(G)</a:t>
                </a:r>
                <a:endParaRPr lang="ko-KR" altLang="en-US" sz="1200" b="1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767353" y="2566481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1</a:t>
                </a:r>
                <a:r>
                  <a:rPr lang="en-US" altLang="ko-KR" sz="1200" b="1" dirty="0" smtClean="0"/>
                  <a:t>(B)</a:t>
                </a:r>
                <a:endParaRPr lang="ko-KR" altLang="en-US" sz="1200" b="1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62328" y="2352033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2</a:t>
                </a:r>
                <a:r>
                  <a:rPr lang="en-US" altLang="ko-KR" sz="1200" b="1" dirty="0" smtClean="0"/>
                  <a:t>(C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762328" y="2137585"/>
                <a:ext cx="607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 3(D)</a:t>
                </a:r>
                <a:endParaRPr lang="ko-KR" altLang="en-US" sz="1200" b="1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62328" y="1923137"/>
                <a:ext cx="57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4</a:t>
                </a:r>
                <a:r>
                  <a:rPr lang="en-US" altLang="ko-KR" sz="1200" b="1" dirty="0" smtClean="0"/>
                  <a:t>(E)</a:t>
                </a:r>
                <a:endParaRPr lang="ko-KR" altLang="en-US" sz="1200" b="1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681528" y="847745"/>
                <a:ext cx="715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16(</a:t>
                </a:r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97701" y="2863969"/>
                <a:ext cx="732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8(GND)</a:t>
                </a:r>
                <a:endParaRPr lang="ko-KR" altLang="en-US" sz="1200" b="1" dirty="0"/>
              </a:p>
            </p:txBody>
          </p:sp>
          <p:pic>
            <p:nvPicPr>
              <p:cNvPr id="147" name="그림 146" descr="2015-12-07 12;45;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71800" y="3068960"/>
                <a:ext cx="449619" cy="457240"/>
              </a:xfrm>
              <a:prstGeom prst="rect">
                <a:avLst/>
              </a:prstGeom>
            </p:spPr>
          </p:pic>
          <p:sp>
            <p:nvSpPr>
              <p:cNvPr id="148" name="이등변 삼각형 16"/>
              <p:cNvSpPr/>
              <p:nvPr/>
            </p:nvSpPr>
            <p:spPr>
              <a:xfrm>
                <a:off x="4525474" y="566833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 flipH="1">
                <a:off x="4593196" y="728851"/>
                <a:ext cx="4286" cy="2700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090313" y="333225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cxnSp>
            <p:nvCxnSpPr>
              <p:cNvPr id="151" name="직선 연결선 150"/>
              <p:cNvCxnSpPr/>
              <p:nvPr/>
            </p:nvCxnSpPr>
            <p:spPr>
              <a:xfrm>
                <a:off x="2959776" y="3080769"/>
                <a:ext cx="316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4292760" y="991761"/>
                <a:ext cx="316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3203848" y="3140969"/>
                <a:ext cx="1260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(10:VCC </a:t>
                </a:r>
                <a:r>
                  <a:rPr lang="en-US" altLang="ko-KR" sz="1000" b="1" dirty="0" smtClean="0"/>
                  <a:t>,13</a:t>
                </a:r>
                <a:r>
                  <a:rPr lang="en-US" altLang="ko-KR" sz="1000" b="1" dirty="0" smtClean="0"/>
                  <a:t>:GND)</a:t>
                </a:r>
              </a:p>
              <a:p>
                <a:r>
                  <a:rPr lang="en-US" altLang="ko-KR" sz="1000" b="1" dirty="0" smtClean="0"/>
                  <a:t>(7, 9 : </a:t>
                </a:r>
                <a:r>
                  <a:rPr lang="ko-KR" altLang="en-US" sz="1000" b="1" dirty="0" err="1" smtClean="0"/>
                  <a:t>연결안함</a:t>
                </a:r>
                <a:r>
                  <a:rPr lang="en-US" altLang="ko-KR" sz="1000" b="1" dirty="0" smtClean="0"/>
                  <a:t>)</a:t>
                </a:r>
                <a:endParaRPr lang="ko-KR" altLang="en-US" sz="1000" b="1" dirty="0"/>
              </a:p>
            </p:txBody>
          </p:sp>
        </p:grpSp>
        <p:cxnSp>
          <p:nvCxnSpPr>
            <p:cNvPr id="128" name="직선 연결선 127"/>
            <p:cNvCxnSpPr/>
            <p:nvPr/>
          </p:nvCxnSpPr>
          <p:spPr>
            <a:xfrm>
              <a:off x="2466184" y="1628800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483768" y="1916832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483768" y="2204864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그룹 460"/>
          <p:cNvGrpSpPr/>
          <p:nvPr/>
        </p:nvGrpSpPr>
        <p:grpSpPr>
          <a:xfrm>
            <a:off x="107504" y="3356992"/>
            <a:ext cx="5016250" cy="3207854"/>
            <a:chOff x="683568" y="3650146"/>
            <a:chExt cx="5016250" cy="3207854"/>
          </a:xfrm>
        </p:grpSpPr>
        <p:grpSp>
          <p:nvGrpSpPr>
            <p:cNvPr id="206" name="그룹 122"/>
            <p:cNvGrpSpPr/>
            <p:nvPr/>
          </p:nvGrpSpPr>
          <p:grpSpPr>
            <a:xfrm>
              <a:off x="683568" y="4215177"/>
              <a:ext cx="1249060" cy="2232248"/>
              <a:chOff x="539552" y="898256"/>
              <a:chExt cx="1249060" cy="2232248"/>
            </a:xfrm>
          </p:grpSpPr>
          <p:sp>
            <p:nvSpPr>
              <p:cNvPr id="207" name="직사각형 5"/>
              <p:cNvSpPr/>
              <p:nvPr/>
            </p:nvSpPr>
            <p:spPr>
              <a:xfrm>
                <a:off x="683568" y="1258296"/>
                <a:ext cx="1008112" cy="1872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TextBox 6"/>
              <p:cNvSpPr txBox="1"/>
              <p:nvPr/>
            </p:nvSpPr>
            <p:spPr>
              <a:xfrm>
                <a:off x="539552" y="898256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아두이노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209" name="TextBox 8"/>
              <p:cNvSpPr txBox="1"/>
              <p:nvPr/>
            </p:nvSpPr>
            <p:spPr>
              <a:xfrm>
                <a:off x="1091709" y="1775822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11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210" name="TextBox 9"/>
              <p:cNvSpPr txBox="1"/>
              <p:nvPr/>
            </p:nvSpPr>
            <p:spPr>
              <a:xfrm>
                <a:off x="1091709" y="148377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12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sp>
            <p:nvSpPr>
              <p:cNvPr id="211" name="TextBox 13"/>
              <p:cNvSpPr txBox="1"/>
              <p:nvPr/>
            </p:nvSpPr>
            <p:spPr>
              <a:xfrm>
                <a:off x="1091709" y="206786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10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</p:grpSp>
        <p:grpSp>
          <p:nvGrpSpPr>
            <p:cNvPr id="259" name="그룹 121"/>
            <p:cNvGrpSpPr/>
            <p:nvPr/>
          </p:nvGrpSpPr>
          <p:grpSpPr>
            <a:xfrm>
              <a:off x="2022220" y="3650146"/>
              <a:ext cx="2142656" cy="3207854"/>
              <a:chOff x="2771800" y="333225"/>
              <a:chExt cx="2142656" cy="3207854"/>
            </a:xfrm>
          </p:grpSpPr>
          <p:sp>
            <p:nvSpPr>
              <p:cNvPr id="260" name="TextBox 259"/>
              <p:cNvSpPr txBox="1"/>
              <p:nvPr/>
            </p:nvSpPr>
            <p:spPr>
              <a:xfrm>
                <a:off x="3203848" y="2068204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14(Data)</a:t>
                </a:r>
                <a:endParaRPr lang="ko-KR" altLang="en-US" sz="1200" b="1" dirty="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203848" y="1776494"/>
                <a:ext cx="8619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12</a:t>
                </a:r>
                <a:r>
                  <a:rPr lang="en-US" altLang="ko-KR" sz="1200" b="1" dirty="0" smtClean="0"/>
                  <a:t>(Latch)</a:t>
                </a:r>
                <a:endParaRPr lang="ko-KR" altLang="en-US" sz="1200" b="1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203848" y="1484784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11</a:t>
                </a:r>
                <a:r>
                  <a:rPr lang="en-US" altLang="ko-KR" sz="1200" b="1" dirty="0" smtClean="0"/>
                  <a:t>(CK)</a:t>
                </a:r>
                <a:endParaRPr lang="ko-KR" altLang="en-US" sz="1200" b="1" dirty="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3250932" y="764704"/>
                <a:ext cx="1008112" cy="23762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114256" y="4766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</a:t>
                </a:r>
                <a:r>
                  <a:rPr lang="en-US" altLang="ko-KR" sz="1600" dirty="0" smtClean="0"/>
                  <a:t>74HC595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3766341" y="278092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15</a:t>
                </a:r>
                <a:r>
                  <a:rPr lang="en-US" altLang="ko-KR" sz="1200" b="1" dirty="0" smtClean="0"/>
                  <a:t>(0)</a:t>
                </a:r>
                <a:endParaRPr lang="ko-KR" altLang="en-US" sz="1200" b="1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762328" y="1708689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5</a:t>
                </a:r>
                <a:r>
                  <a:rPr lang="en-US" altLang="ko-KR" sz="1200" b="1" dirty="0" smtClean="0"/>
                  <a:t>(5)</a:t>
                </a:r>
                <a:endParaRPr lang="ko-KR" altLang="en-US" sz="1200" b="1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3762328" y="1494241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6</a:t>
                </a:r>
                <a:r>
                  <a:rPr lang="en-US" altLang="ko-KR" sz="1200" b="1" dirty="0" smtClean="0"/>
                  <a:t>(6)</a:t>
                </a:r>
                <a:endParaRPr lang="ko-KR" altLang="en-US" sz="1200" b="1" dirty="0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767353" y="2566481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1</a:t>
                </a:r>
                <a:r>
                  <a:rPr lang="en-US" altLang="ko-KR" sz="1200" b="1" dirty="0" smtClean="0"/>
                  <a:t>(1)</a:t>
                </a:r>
                <a:endParaRPr lang="ko-KR" altLang="en-US" sz="1200" b="1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3762328" y="2352033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2</a:t>
                </a:r>
                <a:r>
                  <a:rPr lang="en-US" altLang="ko-KR" sz="1200" b="1" dirty="0" smtClean="0"/>
                  <a:t>(2)</a:t>
                </a:r>
                <a:endParaRPr lang="ko-KR" altLang="en-US" sz="1200" b="1" dirty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762328" y="2137585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 3(3)</a:t>
                </a:r>
                <a:endParaRPr lang="ko-KR" altLang="en-US" sz="1200" b="1" dirty="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762328" y="1923137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 </a:t>
                </a:r>
                <a:r>
                  <a:rPr lang="en-US" altLang="ko-KR" sz="1200" b="1" dirty="0" smtClean="0"/>
                  <a:t> 4</a:t>
                </a:r>
                <a:r>
                  <a:rPr lang="en-US" altLang="ko-KR" sz="1200" b="1" dirty="0" smtClean="0"/>
                  <a:t>(4)</a:t>
                </a:r>
                <a:endParaRPr lang="ko-KR" altLang="en-US" sz="1200" b="1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681528" y="847745"/>
                <a:ext cx="715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16(</a:t>
                </a:r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3197701" y="2863969"/>
                <a:ext cx="732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8(GND)</a:t>
                </a:r>
                <a:endParaRPr lang="ko-KR" altLang="en-US" sz="1200" b="1" dirty="0"/>
              </a:p>
            </p:txBody>
          </p:sp>
          <p:pic>
            <p:nvPicPr>
              <p:cNvPr id="274" name="그림 273" descr="2015-12-07 12;45;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71800" y="3068960"/>
                <a:ext cx="449619" cy="457240"/>
              </a:xfrm>
              <a:prstGeom prst="rect">
                <a:avLst/>
              </a:prstGeom>
            </p:spPr>
          </p:pic>
          <p:sp>
            <p:nvSpPr>
              <p:cNvPr id="275" name="이등변 삼각형 16"/>
              <p:cNvSpPr/>
              <p:nvPr/>
            </p:nvSpPr>
            <p:spPr>
              <a:xfrm>
                <a:off x="4525474" y="566833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 flipH="1">
                <a:off x="4593196" y="728851"/>
                <a:ext cx="4286" cy="2700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Box 276"/>
              <p:cNvSpPr txBox="1"/>
              <p:nvPr/>
            </p:nvSpPr>
            <p:spPr>
              <a:xfrm>
                <a:off x="4090313" y="333225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cxnSp>
            <p:nvCxnSpPr>
              <p:cNvPr id="278" name="직선 연결선 277"/>
              <p:cNvCxnSpPr/>
              <p:nvPr/>
            </p:nvCxnSpPr>
            <p:spPr>
              <a:xfrm>
                <a:off x="2959776" y="3080769"/>
                <a:ext cx="316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4292760" y="991761"/>
                <a:ext cx="316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/>
              <p:cNvSpPr txBox="1"/>
              <p:nvPr/>
            </p:nvSpPr>
            <p:spPr>
              <a:xfrm>
                <a:off x="3203848" y="3140969"/>
                <a:ext cx="1260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(10:VCC </a:t>
                </a:r>
                <a:r>
                  <a:rPr lang="en-US" altLang="ko-KR" sz="1000" b="1" dirty="0" smtClean="0"/>
                  <a:t>,13</a:t>
                </a:r>
                <a:r>
                  <a:rPr lang="en-US" altLang="ko-KR" sz="1000" b="1" dirty="0" smtClean="0"/>
                  <a:t>:GND)</a:t>
                </a:r>
              </a:p>
              <a:p>
                <a:r>
                  <a:rPr lang="en-US" altLang="ko-KR" sz="1000" b="1" dirty="0" smtClean="0"/>
                  <a:t>(9 : </a:t>
                </a:r>
                <a:r>
                  <a:rPr lang="ko-KR" altLang="en-US" sz="1000" b="1" dirty="0" err="1" smtClean="0"/>
                  <a:t>연결안함</a:t>
                </a:r>
                <a:r>
                  <a:rPr lang="en-US" altLang="ko-KR" sz="1000" b="1" dirty="0" smtClean="0"/>
                  <a:t>)</a:t>
                </a:r>
                <a:endParaRPr lang="ko-KR" altLang="en-US" sz="1000" b="1" dirty="0"/>
              </a:p>
            </p:txBody>
          </p:sp>
        </p:grpSp>
        <p:cxnSp>
          <p:nvCxnSpPr>
            <p:cNvPr id="281" name="직선 연결선 280"/>
            <p:cNvCxnSpPr/>
            <p:nvPr/>
          </p:nvCxnSpPr>
          <p:spPr>
            <a:xfrm>
              <a:off x="1843036" y="4945721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1860620" y="5233753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1860620" y="5521785"/>
              <a:ext cx="6480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/>
            <p:cNvSpPr txBox="1"/>
            <p:nvPr/>
          </p:nvSpPr>
          <p:spPr>
            <a:xfrm>
              <a:off x="3013045" y="458112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 </a:t>
              </a:r>
              <a:r>
                <a:rPr lang="en-US" altLang="ko-KR" sz="1200" b="1" dirty="0" smtClean="0"/>
                <a:t> 7</a:t>
              </a:r>
              <a:r>
                <a:rPr lang="en-US" altLang="ko-KR" sz="1200" b="1" dirty="0" smtClean="0"/>
                <a:t>(7)</a:t>
              </a:r>
              <a:endParaRPr lang="ko-KR" altLang="en-US" sz="1200" b="1" dirty="0"/>
            </a:p>
          </p:txBody>
        </p:sp>
        <p:grpSp>
          <p:nvGrpSpPr>
            <p:cNvPr id="383" name="그룹 382"/>
            <p:cNvGrpSpPr/>
            <p:nvPr/>
          </p:nvGrpSpPr>
          <p:grpSpPr>
            <a:xfrm>
              <a:off x="3491880" y="4015224"/>
              <a:ext cx="2207938" cy="2365800"/>
              <a:chOff x="6642648" y="476672"/>
              <a:chExt cx="2207938" cy="2365800"/>
            </a:xfrm>
          </p:grpSpPr>
          <p:grpSp>
            <p:nvGrpSpPr>
              <p:cNvPr id="384" name="그룹 109"/>
              <p:cNvGrpSpPr/>
              <p:nvPr/>
            </p:nvGrpSpPr>
            <p:grpSpPr>
              <a:xfrm>
                <a:off x="6642648" y="879615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53" name="직선 연결선 452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타원 453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5" name="직선 연결선 454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6" name="직사각형 455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7" name="직선 연결선 456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59" name="TextBox 458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LED8</a:t>
                  </a:r>
                  <a:endParaRPr lang="ko-KR" altLang="en-US" sz="1200" b="1" dirty="0"/>
                </a:p>
              </p:txBody>
            </p:sp>
            <p:sp>
              <p:nvSpPr>
                <p:cNvPr id="460" name="TextBox 459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cxnSp>
            <p:nvCxnSpPr>
              <p:cNvPr id="385" name="직선 연결선 384"/>
              <p:cNvCxnSpPr/>
              <p:nvPr/>
            </p:nvCxnSpPr>
            <p:spPr>
              <a:xfrm>
                <a:off x="8226824" y="898256"/>
                <a:ext cx="0" cy="184925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그룹 22"/>
              <p:cNvGrpSpPr/>
              <p:nvPr/>
            </p:nvGrpSpPr>
            <p:grpSpPr>
              <a:xfrm>
                <a:off x="8157929" y="710280"/>
                <a:ext cx="144016" cy="432048"/>
                <a:chOff x="3419872" y="980728"/>
                <a:chExt cx="216024" cy="576064"/>
              </a:xfrm>
            </p:grpSpPr>
            <p:sp>
              <p:nvSpPr>
                <p:cNvPr id="451" name="이등변 삼각형 16"/>
                <p:cNvSpPr/>
                <p:nvPr/>
              </p:nvSpPr>
              <p:spPr>
                <a:xfrm>
                  <a:off x="3419872" y="980728"/>
                  <a:ext cx="216024" cy="21602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2" name="직선 연결선 451"/>
                <p:cNvCxnSpPr/>
                <p:nvPr/>
              </p:nvCxnSpPr>
              <p:spPr>
                <a:xfrm flipH="1">
                  <a:off x="3521455" y="1196752"/>
                  <a:ext cx="6429" cy="36004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7" name="TextBox 386"/>
              <p:cNvSpPr txBox="1"/>
              <p:nvPr/>
            </p:nvSpPr>
            <p:spPr>
              <a:xfrm>
                <a:off x="7722768" y="476672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  <p:grpSp>
            <p:nvGrpSpPr>
              <p:cNvPr id="388" name="그룹 110"/>
              <p:cNvGrpSpPr/>
              <p:nvPr/>
            </p:nvGrpSpPr>
            <p:grpSpPr>
              <a:xfrm>
                <a:off x="6642648" y="1114280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43" name="직선 연결선 442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타원 443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5" name="직선 연결선 444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직사각형 445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7" name="직선 연결선 446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TextBox 447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LED7</a:t>
                  </a:r>
                  <a:endParaRPr lang="ko-KR" altLang="en-US" sz="1200" b="1" dirty="0"/>
                </a:p>
              </p:txBody>
            </p:sp>
            <p:sp>
              <p:nvSpPr>
                <p:cNvPr id="450" name="TextBox 449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89" name="그룹 119"/>
              <p:cNvGrpSpPr/>
              <p:nvPr/>
            </p:nvGrpSpPr>
            <p:grpSpPr>
              <a:xfrm>
                <a:off x="6642648" y="1330304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35" name="직선 연결선 434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타원 435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7" name="직선 연결선 436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직사각형 437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9" name="직선 연결선 438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TextBox 439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LED6</a:t>
                  </a:r>
                  <a:endParaRPr lang="ko-KR" altLang="en-US" sz="1200" b="1" dirty="0"/>
                </a:p>
              </p:txBody>
            </p:sp>
            <p:sp>
              <p:nvSpPr>
                <p:cNvPr id="442" name="TextBox 441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90" name="그룹 128"/>
              <p:cNvGrpSpPr/>
              <p:nvPr/>
            </p:nvGrpSpPr>
            <p:grpSpPr>
              <a:xfrm>
                <a:off x="6642648" y="1546328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27" name="직선 연결선 426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타원 427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9" name="직선 연결선 428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직사각형 429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1" name="직선 연결선 430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TextBox 431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33" name="TextBox 432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LED5</a:t>
                  </a:r>
                  <a:endParaRPr lang="ko-KR" altLang="en-US" sz="1200" b="1" dirty="0"/>
                </a:p>
              </p:txBody>
            </p:sp>
            <p:sp>
              <p:nvSpPr>
                <p:cNvPr id="434" name="TextBox 433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91" name="그룹 137"/>
              <p:cNvGrpSpPr/>
              <p:nvPr/>
            </p:nvGrpSpPr>
            <p:grpSpPr>
              <a:xfrm>
                <a:off x="6642648" y="1782792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19" name="직선 연결선 418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타원 419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1" name="직선 연결선 420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직사각형 421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3" name="직선 연결선 422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4" name="TextBox 423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25" name="TextBox 424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LED4</a:t>
                  </a:r>
                  <a:endParaRPr lang="ko-KR" altLang="en-US" sz="1200" b="1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92" name="그룹 146"/>
              <p:cNvGrpSpPr/>
              <p:nvPr/>
            </p:nvGrpSpPr>
            <p:grpSpPr>
              <a:xfrm>
                <a:off x="6642648" y="1998816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11" name="직선 연결선 410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2" name="타원 411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3" name="직선 연결선 412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" name="직사각형 413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5" name="직선 연결선 414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TextBox 415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17" name="TextBox 416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LED3</a:t>
                  </a:r>
                  <a:endParaRPr lang="ko-KR" altLang="en-US" sz="1200" b="1" dirty="0"/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93" name="그룹 155"/>
              <p:cNvGrpSpPr/>
              <p:nvPr/>
            </p:nvGrpSpPr>
            <p:grpSpPr>
              <a:xfrm>
                <a:off x="6642648" y="2214840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403" name="직선 연결선 402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타원 403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05" name="직선 연결선 404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직사각형 405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07" name="직선 연결선 406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LED2</a:t>
                  </a:r>
                  <a:endParaRPr lang="ko-KR" altLang="en-US" sz="1200" b="1" dirty="0"/>
                </a:p>
              </p:txBody>
            </p:sp>
            <p:sp>
              <p:nvSpPr>
                <p:cNvPr id="410" name="TextBox 409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94" name="그룹 164"/>
              <p:cNvGrpSpPr/>
              <p:nvPr/>
            </p:nvGrpSpPr>
            <p:grpSpPr>
              <a:xfrm>
                <a:off x="6642648" y="2430864"/>
                <a:ext cx="2207938" cy="411608"/>
                <a:chOff x="2627784" y="1034095"/>
                <a:chExt cx="2207938" cy="411608"/>
              </a:xfrm>
            </p:grpSpPr>
            <p:cxnSp>
              <p:nvCxnSpPr>
                <p:cNvPr id="395" name="직선 연결선 394"/>
                <p:cNvCxnSpPr/>
                <p:nvPr/>
              </p:nvCxnSpPr>
              <p:spPr>
                <a:xfrm>
                  <a:off x="2627784" y="1315576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타원 395"/>
                <p:cNvSpPr/>
                <p:nvPr/>
              </p:nvSpPr>
              <p:spPr>
                <a:xfrm>
                  <a:off x="3541850" y="1203303"/>
                  <a:ext cx="432048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7" name="직선 연결선 396"/>
                <p:cNvCxnSpPr/>
                <p:nvPr/>
              </p:nvCxnSpPr>
              <p:spPr>
                <a:xfrm>
                  <a:off x="3015872" y="131333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직사각형 397"/>
                <p:cNvSpPr/>
                <p:nvPr/>
              </p:nvSpPr>
              <p:spPr>
                <a:xfrm flipH="1">
                  <a:off x="2965786" y="1250119"/>
                  <a:ext cx="370504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9" name="직선 연결선 398"/>
                <p:cNvCxnSpPr/>
                <p:nvPr/>
              </p:nvCxnSpPr>
              <p:spPr>
                <a:xfrm>
                  <a:off x="3347864" y="1313335"/>
                  <a:ext cx="89214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TextBox 399"/>
                <p:cNvSpPr txBox="1"/>
                <p:nvPr/>
              </p:nvSpPr>
              <p:spPr>
                <a:xfrm>
                  <a:off x="2943864" y="1034095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330</a:t>
                  </a:r>
                  <a:endParaRPr lang="ko-KR" altLang="en-US" sz="1200" b="1" dirty="0"/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4283968" y="116870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LED1</a:t>
                  </a:r>
                  <a:endParaRPr lang="ko-KR" altLang="en-US" sz="1200" b="1" dirty="0"/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3872726" y="1059287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259632" y="1052736"/>
            <a:ext cx="2600419" cy="2451616"/>
            <a:chOff x="1259632" y="1052736"/>
            <a:chExt cx="2600419" cy="2451616"/>
          </a:xfrm>
        </p:grpSpPr>
        <p:sp>
          <p:nvSpPr>
            <p:cNvPr id="3" name="직사각형 2"/>
            <p:cNvSpPr/>
            <p:nvPr/>
          </p:nvSpPr>
          <p:spPr>
            <a:xfrm>
              <a:off x="1368480" y="1412776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59632" y="105273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20545" y="2359913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1789" y="162880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pic>
          <p:nvPicPr>
            <p:cNvPr id="8" name="그림 7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600" y="3047112"/>
              <a:ext cx="449619" cy="457240"/>
            </a:xfrm>
            <a:prstGeom prst="rect">
              <a:avLst/>
            </a:prstGeom>
          </p:spPr>
        </p:pic>
        <p:grpSp>
          <p:nvGrpSpPr>
            <p:cNvPr id="9" name="그룹 22"/>
            <p:cNvGrpSpPr/>
            <p:nvPr/>
          </p:nvGrpSpPr>
          <p:grpSpPr>
            <a:xfrm>
              <a:off x="2987824" y="1628800"/>
              <a:ext cx="144016" cy="432048"/>
              <a:chOff x="3419872" y="980728"/>
              <a:chExt cx="216024" cy="576064"/>
            </a:xfrm>
          </p:grpSpPr>
          <p:sp>
            <p:nvSpPr>
              <p:cNvPr id="21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880648" y="1395192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832" y="224725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가변저항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10k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98288" y="2060848"/>
              <a:ext cx="1159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383712" y="245772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051040" y="2276872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619672" y="1628800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923909" y="1052736"/>
            <a:ext cx="2600419" cy="2451616"/>
            <a:chOff x="4923909" y="1052736"/>
            <a:chExt cx="2600419" cy="2451616"/>
          </a:xfrm>
        </p:grpSpPr>
        <p:sp>
          <p:nvSpPr>
            <p:cNvPr id="18" name="직사각형 17"/>
            <p:cNvSpPr/>
            <p:nvPr/>
          </p:nvSpPr>
          <p:spPr>
            <a:xfrm>
              <a:off x="5032757" y="1412776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3909" y="105273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84822" y="2359913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pic>
          <p:nvPicPr>
            <p:cNvPr id="24" name="그림 23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877" y="3047112"/>
              <a:ext cx="449619" cy="457240"/>
            </a:xfrm>
            <a:prstGeom prst="rect">
              <a:avLst/>
            </a:prstGeom>
          </p:spPr>
        </p:pic>
        <p:grpSp>
          <p:nvGrpSpPr>
            <p:cNvPr id="26" name="그룹 22"/>
            <p:cNvGrpSpPr/>
            <p:nvPr/>
          </p:nvGrpSpPr>
          <p:grpSpPr>
            <a:xfrm>
              <a:off x="6652101" y="1628800"/>
              <a:ext cx="144016" cy="432048"/>
              <a:chOff x="3419872" y="980728"/>
              <a:chExt cx="216024" cy="576064"/>
            </a:xfrm>
          </p:grpSpPr>
          <p:sp>
            <p:nvSpPr>
              <p:cNvPr id="33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544925" y="1395192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24109" y="224725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가변저항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10k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62565" y="2060848"/>
              <a:ext cx="1159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6047989" y="245772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715317" y="2276872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259632" y="1052736"/>
            <a:ext cx="2443717" cy="2451616"/>
            <a:chOff x="1259632" y="1052736"/>
            <a:chExt cx="2443717" cy="2451616"/>
          </a:xfrm>
        </p:grpSpPr>
        <p:sp>
          <p:nvSpPr>
            <p:cNvPr id="18" name="직사각형 17"/>
            <p:cNvSpPr/>
            <p:nvPr/>
          </p:nvSpPr>
          <p:spPr>
            <a:xfrm>
              <a:off x="1368480" y="1412776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9632" y="105273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0545" y="2359913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pic>
          <p:nvPicPr>
            <p:cNvPr id="24" name="그림 23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600" y="3047112"/>
              <a:ext cx="449619" cy="457240"/>
            </a:xfrm>
            <a:prstGeom prst="rect">
              <a:avLst/>
            </a:prstGeom>
          </p:spPr>
        </p:pic>
        <p:grpSp>
          <p:nvGrpSpPr>
            <p:cNvPr id="25" name="그룹 22"/>
            <p:cNvGrpSpPr/>
            <p:nvPr/>
          </p:nvGrpSpPr>
          <p:grpSpPr>
            <a:xfrm>
              <a:off x="2987824" y="1628800"/>
              <a:ext cx="144016" cy="432048"/>
              <a:chOff x="3419872" y="980728"/>
              <a:chExt cx="216024" cy="576064"/>
            </a:xfrm>
          </p:grpSpPr>
          <p:sp>
            <p:nvSpPr>
              <p:cNvPr id="32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880648" y="1395192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14726" y="264794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10k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8288" y="2060848"/>
              <a:ext cx="1335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383712" y="245772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051040" y="2276872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2998288" y="2636912"/>
              <a:ext cx="1335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14726" y="1988840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 CDS</a:t>
              </a:r>
            </a:p>
            <a:p>
              <a:r>
                <a:rPr lang="en-US" altLang="ko-KR" sz="1200" b="1" dirty="0" smtClean="0"/>
                <a:t>(LDR)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48563" y="980728"/>
            <a:ext cx="2709815" cy="2451616"/>
            <a:chOff x="4648563" y="980728"/>
            <a:chExt cx="2709815" cy="2451616"/>
          </a:xfrm>
        </p:grpSpPr>
        <p:sp>
          <p:nvSpPr>
            <p:cNvPr id="38" name="직사각형 37"/>
            <p:cNvSpPr/>
            <p:nvPr/>
          </p:nvSpPr>
          <p:spPr>
            <a:xfrm>
              <a:off x="4757411" y="1340768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48563" y="98072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9476" y="2287905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pic>
          <p:nvPicPr>
            <p:cNvPr id="41" name="그림 40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1531" y="2975104"/>
              <a:ext cx="449619" cy="457240"/>
            </a:xfrm>
            <a:prstGeom prst="rect">
              <a:avLst/>
            </a:prstGeom>
          </p:spPr>
        </p:pic>
        <p:grpSp>
          <p:nvGrpSpPr>
            <p:cNvPr id="42" name="그룹 22"/>
            <p:cNvGrpSpPr/>
            <p:nvPr/>
          </p:nvGrpSpPr>
          <p:grpSpPr>
            <a:xfrm>
              <a:off x="6376755" y="1556792"/>
              <a:ext cx="144016" cy="432048"/>
              <a:chOff x="3419872" y="980728"/>
              <a:chExt cx="216024" cy="576064"/>
            </a:xfrm>
          </p:grpSpPr>
          <p:sp>
            <p:nvSpPr>
              <p:cNvPr id="50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6269579" y="1323184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03657" y="2575937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10k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87219" y="1988840"/>
              <a:ext cx="1335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772643" y="2385720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439971" y="2204864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387219" y="2564904"/>
              <a:ext cx="1335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03657" y="1916832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 </a:t>
              </a:r>
              <a:r>
                <a:rPr lang="ko-KR" altLang="en-US" sz="1200" b="1" dirty="0" err="1" smtClean="0"/>
                <a:t>서미스터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(NTC)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5472936" y="1268760"/>
            <a:ext cx="10081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64088" y="90872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25001" y="221589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A0</a:t>
            </a:r>
            <a:r>
              <a:rPr lang="ko-KR" altLang="en-US" sz="1200" b="1" dirty="0" err="1" smtClean="0"/>
              <a:t>번핀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(0)</a:t>
            </a:r>
            <a:endParaRPr lang="ko-KR" altLang="en-US" sz="1200" b="1" dirty="0"/>
          </a:p>
        </p:txBody>
      </p:sp>
      <p:pic>
        <p:nvPicPr>
          <p:cNvPr id="48" name="그림 47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7056" y="2903096"/>
            <a:ext cx="449619" cy="457240"/>
          </a:xfrm>
          <a:prstGeom prst="rect">
            <a:avLst/>
          </a:prstGeom>
        </p:spPr>
      </p:pic>
      <p:grpSp>
        <p:nvGrpSpPr>
          <p:cNvPr id="49" name="그룹 22"/>
          <p:cNvGrpSpPr/>
          <p:nvPr/>
        </p:nvGrpSpPr>
        <p:grpSpPr>
          <a:xfrm>
            <a:off x="7092280" y="1484784"/>
            <a:ext cx="144016" cy="432048"/>
            <a:chOff x="3419872" y="980728"/>
            <a:chExt cx="216024" cy="576064"/>
          </a:xfrm>
        </p:grpSpPr>
        <p:sp>
          <p:nvSpPr>
            <p:cNvPr id="57" name="이등변 삼각형 16"/>
            <p:cNvSpPr/>
            <p:nvPr/>
          </p:nvSpPr>
          <p:spPr>
            <a:xfrm>
              <a:off x="3419872" y="980728"/>
              <a:ext cx="216024" cy="216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>
              <a:off x="3521455" y="1196752"/>
              <a:ext cx="6429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985104" y="1251176"/>
            <a:ext cx="56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5V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19182" y="2503929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10k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488168" y="2313712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155496" y="2132856"/>
            <a:ext cx="8792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102744" y="2492896"/>
            <a:ext cx="1335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219182" y="1844824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 CDS</a:t>
            </a:r>
          </a:p>
          <a:p>
            <a:r>
              <a:rPr lang="en-US" altLang="ko-KR" sz="1200" b="1" dirty="0" smtClean="0"/>
              <a:t>(LDR)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971600" y="908720"/>
            <a:ext cx="2762667" cy="2257440"/>
            <a:chOff x="971600" y="908720"/>
            <a:chExt cx="2762667" cy="2257440"/>
          </a:xfrm>
        </p:grpSpPr>
        <p:sp>
          <p:nvSpPr>
            <p:cNvPr id="18" name="직사각형 17"/>
            <p:cNvSpPr/>
            <p:nvPr/>
          </p:nvSpPr>
          <p:spPr>
            <a:xfrm>
              <a:off x="1080448" y="126876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1600" y="90872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91624" y="23599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pic>
          <p:nvPicPr>
            <p:cNvPr id="23" name="그림 22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648" y="2708920"/>
              <a:ext cx="449619" cy="457240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>
              <a:off x="2095680" y="248634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91624" y="191683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2095680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91624" y="148478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09568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267744" y="2392840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483768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483768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483768" y="2484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 flipH="1">
              <a:off x="2915816" y="1556792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>
              <a:off x="2915816" y="1988840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flipH="1">
              <a:off x="2915816" y="242088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2267744" y="1916832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267744" y="150236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491880" y="1591960"/>
              <a:ext cx="8786" cy="1152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81576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815760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2815760" y="2484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195736" y="126876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93894" y="1343009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93894" y="177505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93894" y="220486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95736" y="171184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LED2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95736" y="2159232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LED3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6486" y="134076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23728" y="178384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16486" y="227032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971600" y="3403808"/>
            <a:ext cx="3056391" cy="2232248"/>
            <a:chOff x="971600" y="3403808"/>
            <a:chExt cx="3056391" cy="2232248"/>
          </a:xfrm>
        </p:grpSpPr>
        <p:sp>
          <p:nvSpPr>
            <p:cNvPr id="82" name="직사각형 81"/>
            <p:cNvSpPr/>
            <p:nvPr/>
          </p:nvSpPr>
          <p:spPr>
            <a:xfrm>
              <a:off x="1080448" y="3763848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1600" y="340380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91624" y="485500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2095680" y="4981433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591624" y="441192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2095680" y="453835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91624" y="397987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2095680" y="41063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3009746" y="4869160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2483768" y="41063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483768" y="453835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483768" y="497919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 flipH="1">
              <a:off x="2433682" y="4051880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flipH="1">
              <a:off x="2433682" y="448392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 flipH="1">
              <a:off x="2433682" y="4915976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009746" y="4429504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2999282" y="3997456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2815760" y="4106304"/>
              <a:ext cx="892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815760" y="4538352"/>
              <a:ext cx="892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2815760" y="4979192"/>
              <a:ext cx="892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962048" y="376384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LED1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11760" y="383809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1760" y="4270145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11760" y="469995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64114" y="4206929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LED2</a:t>
              </a:r>
              <a:endParaRPr lang="ko-KR" altLang="en-US" sz="12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64114" y="4646585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LED3</a:t>
              </a:r>
              <a:endParaRPr lang="ko-KR" altLang="en-US" sz="12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40622" y="383585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40622" y="429652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0622" y="47251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707904" y="3861048"/>
              <a:ext cx="0" cy="1152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22"/>
            <p:cNvGrpSpPr/>
            <p:nvPr/>
          </p:nvGrpSpPr>
          <p:grpSpPr>
            <a:xfrm>
              <a:off x="3639009" y="3673072"/>
              <a:ext cx="144016" cy="432048"/>
              <a:chOff x="3419872" y="980728"/>
              <a:chExt cx="216024" cy="576064"/>
            </a:xfrm>
          </p:grpSpPr>
          <p:sp>
            <p:nvSpPr>
              <p:cNvPr id="116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3203848" y="3439464"/>
              <a:ext cx="8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(5V)</a:t>
              </a:r>
              <a:endParaRPr lang="ko-KR" altLang="en-US" sz="1200" b="1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076056" y="3645024"/>
            <a:ext cx="2762667" cy="2257440"/>
            <a:chOff x="971600" y="908720"/>
            <a:chExt cx="2762667" cy="2257440"/>
          </a:xfrm>
        </p:grpSpPr>
        <p:sp>
          <p:nvSpPr>
            <p:cNvPr id="100" name="직사각형 99"/>
            <p:cNvSpPr/>
            <p:nvPr/>
          </p:nvSpPr>
          <p:spPr>
            <a:xfrm>
              <a:off x="1080448" y="126876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71600" y="90872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591624" y="23599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pic>
          <p:nvPicPr>
            <p:cNvPr id="120" name="그림 119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648" y="2708920"/>
              <a:ext cx="449619" cy="457240"/>
            </a:xfrm>
            <a:prstGeom prst="rect">
              <a:avLst/>
            </a:prstGeom>
          </p:spPr>
        </p:pic>
        <p:cxnSp>
          <p:nvCxnSpPr>
            <p:cNvPr id="121" name="직선 연결선 120"/>
            <p:cNvCxnSpPr/>
            <p:nvPr/>
          </p:nvCxnSpPr>
          <p:spPr>
            <a:xfrm>
              <a:off x="2095680" y="248634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523757" y="1916832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2095680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523757" y="1484784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11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209568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/>
            <p:cNvSpPr/>
            <p:nvPr/>
          </p:nvSpPr>
          <p:spPr>
            <a:xfrm>
              <a:off x="2267744" y="2392840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2483768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483768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483768" y="2484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 flipH="1">
              <a:off x="2915816" y="1556792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flipH="1">
              <a:off x="2915816" y="1988840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flipH="1">
              <a:off x="2915816" y="242088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267744" y="1916832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2267744" y="1502368"/>
              <a:ext cx="432048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3491880" y="1591960"/>
              <a:ext cx="8786" cy="1152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2815760" y="161121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2815760" y="20432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815760" y="2484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195736" y="1268760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LED(B)</a:t>
              </a:r>
              <a:endParaRPr lang="ko-KR" altLang="en-US" sz="12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3894" y="1343009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93894" y="177505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893894" y="220486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95736" y="1711841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LED(G)</a:t>
              </a:r>
              <a:endParaRPr lang="ko-KR" altLang="en-US" sz="12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2159232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LED(R)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116486" y="134076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123728" y="178384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116486" y="227032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+</a:t>
              </a:r>
              <a:endParaRPr lang="ko-KR" alt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5436096" y="4077072"/>
            <a:ext cx="10081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327248" y="37170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88161" y="5024209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A0</a:t>
            </a:r>
            <a:r>
              <a:rPr lang="ko-KR" altLang="en-US" sz="1200" b="1" dirty="0" err="1" smtClean="0"/>
              <a:t>번핀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(0)</a:t>
            </a:r>
            <a:endParaRPr lang="ko-KR" altLang="en-US" sz="1200" b="1" dirty="0"/>
          </a:p>
        </p:txBody>
      </p:sp>
      <p:pic>
        <p:nvPicPr>
          <p:cNvPr id="57" name="그림 56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0216" y="5711408"/>
            <a:ext cx="449619" cy="457240"/>
          </a:xfrm>
          <a:prstGeom prst="rect">
            <a:avLst/>
          </a:prstGeom>
        </p:spPr>
      </p:pic>
      <p:grpSp>
        <p:nvGrpSpPr>
          <p:cNvPr id="58" name="그룹 22"/>
          <p:cNvGrpSpPr/>
          <p:nvPr/>
        </p:nvGrpSpPr>
        <p:grpSpPr>
          <a:xfrm>
            <a:off x="7055440" y="4293096"/>
            <a:ext cx="144016" cy="432048"/>
            <a:chOff x="3419872" y="980728"/>
            <a:chExt cx="216024" cy="576064"/>
          </a:xfrm>
        </p:grpSpPr>
        <p:sp>
          <p:nvSpPr>
            <p:cNvPr id="59" name="이등변 삼각형 16"/>
            <p:cNvSpPr/>
            <p:nvPr/>
          </p:nvSpPr>
          <p:spPr>
            <a:xfrm>
              <a:off x="3419872" y="980728"/>
              <a:ext cx="216024" cy="216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3521455" y="1196752"/>
              <a:ext cx="6429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948264" y="4059488"/>
            <a:ext cx="56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5V</a:t>
            </a:r>
            <a:endParaRPr lang="ko-KR" altLang="en-US" sz="1200" b="1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6451328" y="5122024"/>
            <a:ext cx="676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118656" y="4941168"/>
            <a:ext cx="8792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065904" y="5301208"/>
            <a:ext cx="1335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1619672" y="4149080"/>
            <a:ext cx="144016" cy="360040"/>
            <a:chOff x="1619672" y="4149080"/>
            <a:chExt cx="144016" cy="3600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1619672" y="4149080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1619672" y="4221088"/>
              <a:ext cx="135632" cy="80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1619672" y="4293096"/>
              <a:ext cx="144016" cy="2160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827584" y="819128"/>
            <a:ext cx="4956647" cy="2275024"/>
            <a:chOff x="827584" y="819128"/>
            <a:chExt cx="4956647" cy="2275024"/>
          </a:xfrm>
        </p:grpSpPr>
        <p:sp>
          <p:nvSpPr>
            <p:cNvPr id="18" name="직사각형 17"/>
            <p:cNvSpPr/>
            <p:nvPr/>
          </p:nvSpPr>
          <p:spPr>
            <a:xfrm>
              <a:off x="936432" y="119675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7584" y="83671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608" y="228790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47608" y="18448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47608" y="141277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851920" y="819128"/>
              <a:ext cx="1932311" cy="1645720"/>
              <a:chOff x="1951664" y="872368"/>
              <a:chExt cx="1932311" cy="1645720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1951664" y="2414337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951664" y="197125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951664" y="1539208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2865730" y="2302064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2339752" y="1539208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339752" y="197125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339752" y="241209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 flipH="1">
                <a:off x="2289666" y="148478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H="1">
                <a:off x="2289666" y="1916832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flipH="1">
                <a:off x="2289666" y="2348880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65730" y="1862408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855266" y="1430360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2671744" y="1539208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671744" y="1971256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671744" y="2412096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818032" y="1196752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LED1</a:t>
                </a:r>
                <a:endParaRPr lang="ko-KR" alt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67744" y="1271001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67744" y="1703049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67744" y="2132856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20098" y="1639833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LED2</a:t>
                </a:r>
                <a:endParaRPr lang="ko-KR" altLang="en-US" sz="12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20098" y="2079489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LED3</a:t>
                </a:r>
                <a:endParaRPr lang="ko-KR" altLang="en-US" sz="12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196606" y="1268760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196606" y="172942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96606" y="2158048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563888" y="1293952"/>
                <a:ext cx="0" cy="115212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22"/>
              <p:cNvGrpSpPr/>
              <p:nvPr/>
            </p:nvGrpSpPr>
            <p:grpSpPr>
              <a:xfrm>
                <a:off x="3494993" y="1105976"/>
                <a:ext cx="144016" cy="432048"/>
                <a:chOff x="3419872" y="980728"/>
                <a:chExt cx="216024" cy="576064"/>
              </a:xfrm>
            </p:grpSpPr>
            <p:sp>
              <p:nvSpPr>
                <p:cNvPr id="52" name="이등변 삼각형 16"/>
                <p:cNvSpPr/>
                <p:nvPr/>
              </p:nvSpPr>
              <p:spPr>
                <a:xfrm>
                  <a:off x="3419872" y="980728"/>
                  <a:ext cx="216024" cy="21602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3521455" y="1196752"/>
                  <a:ext cx="6429" cy="36004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3059832" y="872368"/>
                <a:ext cx="824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r>
                  <a:rPr lang="en-US" altLang="ko-KR" sz="1200" b="1" dirty="0" smtClean="0"/>
                  <a:t>(5V)</a:t>
                </a:r>
                <a:endParaRPr lang="ko-KR" altLang="en-US" sz="1200" b="1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951664" y="1268760"/>
              <a:ext cx="1252184" cy="504056"/>
              <a:chOff x="1951664" y="1268760"/>
              <a:chExt cx="1252184" cy="504056"/>
            </a:xfrm>
          </p:grpSpPr>
          <p:sp>
            <p:nvSpPr>
              <p:cNvPr id="66" name="직사각형 65"/>
              <p:cNvSpPr/>
              <p:nvPr/>
            </p:nvSpPr>
            <p:spPr>
              <a:xfrm flipH="1">
                <a:off x="2411760" y="148478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3059832" y="1412776"/>
                <a:ext cx="144016" cy="360040"/>
                <a:chOff x="1619672" y="4149080"/>
                <a:chExt cx="144016" cy="360040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>
                  <a:off x="1619672" y="4149080"/>
                  <a:ext cx="0" cy="36004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flipV="1">
                  <a:off x="1619672" y="4221088"/>
                  <a:ext cx="135632" cy="8039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/>
                <p:cNvCxnSpPr/>
                <p:nvPr/>
              </p:nvCxnSpPr>
              <p:spPr>
                <a:xfrm>
                  <a:off x="1619672" y="4293096"/>
                  <a:ext cx="144016" cy="21602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2317830" y="1268760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1k</a:t>
                </a:r>
                <a:endParaRPr lang="ko-KR" altLang="en-US" sz="1200" b="1" dirty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951664" y="15567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383712" y="15567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연결선 80"/>
            <p:cNvCxnSpPr/>
            <p:nvPr/>
          </p:nvCxnSpPr>
          <p:spPr>
            <a:xfrm>
              <a:off x="3203848" y="148478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1934080" y="1700808"/>
              <a:ext cx="1252184" cy="504056"/>
              <a:chOff x="1951664" y="1268760"/>
              <a:chExt cx="1252184" cy="504056"/>
            </a:xfrm>
          </p:grpSpPr>
          <p:sp>
            <p:nvSpPr>
              <p:cNvPr id="84" name="직사각형 83"/>
              <p:cNvSpPr/>
              <p:nvPr/>
            </p:nvSpPr>
            <p:spPr>
              <a:xfrm flipH="1">
                <a:off x="2411760" y="148478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73"/>
              <p:cNvGrpSpPr/>
              <p:nvPr/>
            </p:nvGrpSpPr>
            <p:grpSpPr>
              <a:xfrm>
                <a:off x="3059832" y="1412776"/>
                <a:ext cx="144016" cy="360040"/>
                <a:chOff x="1619672" y="4149080"/>
                <a:chExt cx="144016" cy="360040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>
                  <a:off x="1619672" y="4149080"/>
                  <a:ext cx="0" cy="36004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1619672" y="4221088"/>
                  <a:ext cx="135632" cy="8039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/>
                <p:cNvCxnSpPr/>
                <p:nvPr/>
              </p:nvCxnSpPr>
              <p:spPr>
                <a:xfrm>
                  <a:off x="1619672" y="4293096"/>
                  <a:ext cx="144016" cy="21602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2317830" y="1268760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1k</a:t>
                </a:r>
                <a:endParaRPr lang="ko-KR" altLang="en-US" sz="1200" b="1" dirty="0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1951664" y="15567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2383712" y="15567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/>
            <p:cNvGrpSpPr/>
            <p:nvPr/>
          </p:nvGrpSpPr>
          <p:grpSpPr>
            <a:xfrm>
              <a:off x="1934080" y="2132856"/>
              <a:ext cx="1252184" cy="504056"/>
              <a:chOff x="1951664" y="1268760"/>
              <a:chExt cx="1252184" cy="504056"/>
            </a:xfrm>
          </p:grpSpPr>
          <p:sp>
            <p:nvSpPr>
              <p:cNvPr id="93" name="직사각형 92"/>
              <p:cNvSpPr/>
              <p:nvPr/>
            </p:nvSpPr>
            <p:spPr>
              <a:xfrm flipH="1">
                <a:off x="2411760" y="1484784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4" name="그룹 73"/>
              <p:cNvGrpSpPr/>
              <p:nvPr/>
            </p:nvGrpSpPr>
            <p:grpSpPr>
              <a:xfrm>
                <a:off x="3059832" y="1412776"/>
                <a:ext cx="144016" cy="360040"/>
                <a:chOff x="1619672" y="4149080"/>
                <a:chExt cx="144016" cy="360040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619672" y="4149080"/>
                  <a:ext cx="0" cy="36004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1619672" y="4221088"/>
                  <a:ext cx="135632" cy="8039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/>
                <p:cNvCxnSpPr/>
                <p:nvPr/>
              </p:nvCxnSpPr>
              <p:spPr>
                <a:xfrm>
                  <a:off x="1619672" y="4293096"/>
                  <a:ext cx="144016" cy="21602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2317830" y="1268760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1k</a:t>
                </a:r>
                <a:endParaRPr lang="ko-KR" altLang="en-US" sz="1200" b="1" dirty="0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1951664" y="15567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383712" y="1556792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직선 연결선 100"/>
            <p:cNvCxnSpPr/>
            <p:nvPr/>
          </p:nvCxnSpPr>
          <p:spPr>
            <a:xfrm>
              <a:off x="3203848" y="191683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195056" y="236646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그림 102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864" y="2636912"/>
              <a:ext cx="449619" cy="457240"/>
            </a:xfrm>
            <a:prstGeom prst="rect">
              <a:avLst/>
            </a:prstGeom>
          </p:spPr>
        </p:pic>
        <p:cxnSp>
          <p:nvCxnSpPr>
            <p:cNvPr id="104" name="직선 연결선 103"/>
            <p:cNvCxnSpPr/>
            <p:nvPr/>
          </p:nvCxnSpPr>
          <p:spPr>
            <a:xfrm>
              <a:off x="3195056" y="2636912"/>
              <a:ext cx="36882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3187942" y="2196072"/>
              <a:ext cx="36882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3203848" y="1755232"/>
              <a:ext cx="36882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3546304" y="1772816"/>
              <a:ext cx="17578" cy="8640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5148064" y="4509120"/>
            <a:ext cx="10081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91373" y="472514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13</a:t>
            </a:r>
            <a:r>
              <a:rPr lang="ko-KR" altLang="en-US" sz="1200" b="1" dirty="0" err="1" smtClean="0"/>
              <a:t>번핀</a:t>
            </a:r>
            <a:endParaRPr lang="ko-KR" altLang="en-US" sz="1200" b="1" dirty="0"/>
          </a:p>
        </p:txBody>
      </p:sp>
      <p:pic>
        <p:nvPicPr>
          <p:cNvPr id="78" name="그림 77" descr="2015-12-07 12;45;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184" y="6143456"/>
            <a:ext cx="449619" cy="457240"/>
          </a:xfrm>
          <a:prstGeom prst="rect">
            <a:avLst/>
          </a:prstGeom>
        </p:spPr>
      </p:pic>
      <p:grpSp>
        <p:nvGrpSpPr>
          <p:cNvPr id="79" name="그룹 22"/>
          <p:cNvGrpSpPr/>
          <p:nvPr/>
        </p:nvGrpSpPr>
        <p:grpSpPr>
          <a:xfrm>
            <a:off x="6767408" y="4725144"/>
            <a:ext cx="144016" cy="432048"/>
            <a:chOff x="3419872" y="980728"/>
            <a:chExt cx="216024" cy="576064"/>
          </a:xfrm>
        </p:grpSpPr>
        <p:sp>
          <p:nvSpPr>
            <p:cNvPr id="86" name="이등변 삼각형 16"/>
            <p:cNvSpPr/>
            <p:nvPr/>
          </p:nvSpPr>
          <p:spPr>
            <a:xfrm>
              <a:off x="3419872" y="980728"/>
              <a:ext cx="216024" cy="216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3521455" y="1196752"/>
              <a:ext cx="6429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660232" y="4491536"/>
            <a:ext cx="56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5V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839416" y="53435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가변저항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10k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777872" y="5157192"/>
            <a:ext cx="1159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399256" y="47251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1187624" y="548680"/>
            <a:ext cx="4512194" cy="2746768"/>
            <a:chOff x="323528" y="631152"/>
            <a:chExt cx="4512194" cy="2746768"/>
          </a:xfrm>
        </p:grpSpPr>
        <p:sp>
          <p:nvSpPr>
            <p:cNvPr id="3" name="직사각형 2"/>
            <p:cNvSpPr/>
            <p:nvPr/>
          </p:nvSpPr>
          <p:spPr>
            <a:xfrm>
              <a:off x="1610880" y="1196752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3240" y="83671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5680" y="270892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95680" y="16366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5680" y="142223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8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627784" y="1034095"/>
              <a:ext cx="2207938" cy="411608"/>
              <a:chOff x="2627784" y="1034095"/>
              <a:chExt cx="2207938" cy="411608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LED8</a:t>
                </a:r>
                <a:endParaRPr lang="ko-KR" altLang="en-US" sz="12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4211960" y="1052736"/>
              <a:ext cx="0" cy="18492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22"/>
            <p:cNvGrpSpPr/>
            <p:nvPr/>
          </p:nvGrpSpPr>
          <p:grpSpPr>
            <a:xfrm>
              <a:off x="4143065" y="864760"/>
              <a:ext cx="144016" cy="432048"/>
              <a:chOff x="3419872" y="980728"/>
              <a:chExt cx="216024" cy="576064"/>
            </a:xfrm>
          </p:grpSpPr>
          <p:sp>
            <p:nvSpPr>
              <p:cNvPr id="71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3707904" y="631152"/>
              <a:ext cx="8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(5V)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47664" y="2391271"/>
              <a:ext cx="691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r>
                <a:rPr lang="ko-KR" altLang="en-US" sz="1200" b="1" dirty="0" err="1" smtClean="0"/>
                <a:t>번핀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(0)</a:t>
              </a:r>
              <a:endParaRPr lang="ko-KR" altLang="en-US" sz="1200" b="1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971600" y="22768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259632" y="2276872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그림 87" descr="2015-12-07 12;45;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584" y="2920680"/>
              <a:ext cx="449619" cy="457240"/>
            </a:xfrm>
            <a:prstGeom prst="rect">
              <a:avLst/>
            </a:prstGeom>
          </p:spPr>
        </p:pic>
        <p:grpSp>
          <p:nvGrpSpPr>
            <p:cNvPr id="89" name="그룹 22"/>
            <p:cNvGrpSpPr/>
            <p:nvPr/>
          </p:nvGrpSpPr>
          <p:grpSpPr>
            <a:xfrm>
              <a:off x="962808" y="1502368"/>
              <a:ext cx="144016" cy="432048"/>
              <a:chOff x="3419872" y="980728"/>
              <a:chExt cx="216024" cy="576064"/>
            </a:xfrm>
          </p:grpSpPr>
          <p:sp>
            <p:nvSpPr>
              <p:cNvPr id="90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855632" y="1268760"/>
              <a:ext cx="564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5V</a:t>
              </a:r>
              <a:endParaRPr lang="ko-KR" altLang="en-US" sz="12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3528" y="17008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가변저항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  10k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73272" y="1934416"/>
              <a:ext cx="1159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026024" y="2150440"/>
              <a:ext cx="8792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259632" y="2636912"/>
              <a:ext cx="360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095680" y="249447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95680" y="228002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95680" y="206557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95680" y="185112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95680" y="120778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2627784" y="1268760"/>
              <a:ext cx="2207938" cy="411608"/>
              <a:chOff x="2627784" y="1034095"/>
              <a:chExt cx="2207938" cy="411608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직사각형 114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LED7</a:t>
                </a:r>
                <a:endParaRPr lang="ko-KR" altLang="en-US" sz="12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2627784" y="1484784"/>
              <a:ext cx="2207938" cy="411608"/>
              <a:chOff x="2627784" y="1034095"/>
              <a:chExt cx="2207938" cy="411608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타원 121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직사각형 123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LED6</a:t>
                </a:r>
                <a:endParaRPr lang="ko-KR" altLang="en-US" sz="12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2627784" y="1700808"/>
              <a:ext cx="2207938" cy="411608"/>
              <a:chOff x="2627784" y="1034095"/>
              <a:chExt cx="2207938" cy="411608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타원 130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LED5</a:t>
                </a:r>
                <a:endParaRPr lang="ko-KR" altLang="en-US" sz="1200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2627784" y="1937272"/>
              <a:ext cx="2207938" cy="411608"/>
              <a:chOff x="2627784" y="1034095"/>
              <a:chExt cx="2207938" cy="411608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타원 139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LED4</a:t>
                </a:r>
                <a:endParaRPr lang="ko-KR" altLang="en-US" sz="1200" b="1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2627784" y="2153296"/>
              <a:ext cx="2207938" cy="411608"/>
              <a:chOff x="2627784" y="1034095"/>
              <a:chExt cx="2207938" cy="411608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직사각형 150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LED3</a:t>
                </a:r>
                <a:endParaRPr lang="ko-KR" altLang="en-US" sz="1200" b="1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2627784" y="2369320"/>
              <a:ext cx="2207938" cy="411608"/>
              <a:chOff x="2627784" y="1034095"/>
              <a:chExt cx="2207938" cy="411608"/>
            </a:xfrm>
          </p:grpSpPr>
          <p:cxnSp>
            <p:nvCxnSpPr>
              <p:cNvPr id="157" name="직선 연결선 156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타원 157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직사각형 159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LED2</a:t>
                </a:r>
                <a:endParaRPr lang="ko-KR" altLang="en-US" sz="1200" b="1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2627784" y="2585344"/>
              <a:ext cx="2207938" cy="411608"/>
              <a:chOff x="2627784" y="1034095"/>
              <a:chExt cx="2207938" cy="411608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타원 166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직사각형 168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LED1</a:t>
                </a:r>
                <a:endParaRPr lang="ko-KR" altLang="en-US" sz="1200" b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539552" y="692696"/>
            <a:ext cx="3342482" cy="2437808"/>
            <a:chOff x="2357336" y="548680"/>
            <a:chExt cx="3342482" cy="2437808"/>
          </a:xfrm>
        </p:grpSpPr>
        <p:sp>
          <p:nvSpPr>
            <p:cNvPr id="3" name="직사각형 2"/>
            <p:cNvSpPr/>
            <p:nvPr/>
          </p:nvSpPr>
          <p:spPr>
            <a:xfrm>
              <a:off x="2474976" y="1114280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57336" y="75424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59776" y="262644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59776" y="155420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59776" y="133976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8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grpSp>
          <p:nvGrpSpPr>
            <p:cNvPr id="8" name="그룹 109"/>
            <p:cNvGrpSpPr/>
            <p:nvPr/>
          </p:nvGrpSpPr>
          <p:grpSpPr>
            <a:xfrm>
              <a:off x="3491880" y="951623"/>
              <a:ext cx="2207938" cy="411608"/>
              <a:chOff x="2627784" y="1034095"/>
              <a:chExt cx="2207938" cy="411608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타원 94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LED8</a:t>
                </a:r>
                <a:endParaRPr lang="ko-KR" altLang="en-US" sz="120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5076056" y="970264"/>
              <a:ext cx="0" cy="18492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22"/>
            <p:cNvGrpSpPr/>
            <p:nvPr/>
          </p:nvGrpSpPr>
          <p:grpSpPr>
            <a:xfrm>
              <a:off x="5007161" y="782288"/>
              <a:ext cx="144016" cy="432048"/>
              <a:chOff x="3419872" y="980728"/>
              <a:chExt cx="216024" cy="576064"/>
            </a:xfrm>
          </p:grpSpPr>
          <p:sp>
            <p:nvSpPr>
              <p:cNvPr id="92" name="이등변 삼각형 16"/>
              <p:cNvSpPr/>
              <p:nvPr/>
            </p:nvSpPr>
            <p:spPr>
              <a:xfrm>
                <a:off x="3419872" y="980728"/>
                <a:ext cx="216024" cy="2160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 flipH="1">
                <a:off x="3521455" y="1196752"/>
                <a:ext cx="6429" cy="3600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572000" y="548680"/>
              <a:ext cx="8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(5V)</a:t>
              </a:r>
              <a:endParaRPr lang="ko-KR" alt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59776" y="241200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59776" y="219755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59776" y="198310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59776" y="176865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9776" y="11253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grpSp>
          <p:nvGrpSpPr>
            <p:cNvPr id="27" name="그룹 110"/>
            <p:cNvGrpSpPr/>
            <p:nvPr/>
          </p:nvGrpSpPr>
          <p:grpSpPr>
            <a:xfrm>
              <a:off x="3491880" y="1186288"/>
              <a:ext cx="2207938" cy="411608"/>
              <a:chOff x="2627784" y="1034095"/>
              <a:chExt cx="2207938" cy="411608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타원 82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LED7</a:t>
                </a:r>
                <a:endParaRPr lang="ko-KR" altLang="en-US" sz="12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28" name="그룹 119"/>
            <p:cNvGrpSpPr/>
            <p:nvPr/>
          </p:nvGrpSpPr>
          <p:grpSpPr>
            <a:xfrm>
              <a:off x="3491880" y="1402312"/>
              <a:ext cx="2207938" cy="411608"/>
              <a:chOff x="2627784" y="1034095"/>
              <a:chExt cx="2207938" cy="411608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LED6</a:t>
                </a:r>
                <a:endParaRPr lang="ko-KR" altLang="en-US" sz="12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29" name="그룹 128"/>
            <p:cNvGrpSpPr/>
            <p:nvPr/>
          </p:nvGrpSpPr>
          <p:grpSpPr>
            <a:xfrm>
              <a:off x="3491880" y="1618336"/>
              <a:ext cx="2207938" cy="411608"/>
              <a:chOff x="2627784" y="1034095"/>
              <a:chExt cx="2207938" cy="411608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LED5</a:t>
                </a:r>
                <a:endParaRPr lang="ko-KR" altLang="en-US" sz="12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30" name="그룹 137"/>
            <p:cNvGrpSpPr/>
            <p:nvPr/>
          </p:nvGrpSpPr>
          <p:grpSpPr>
            <a:xfrm>
              <a:off x="3491880" y="1854800"/>
              <a:ext cx="2207938" cy="411608"/>
              <a:chOff x="2627784" y="1034095"/>
              <a:chExt cx="2207938" cy="411608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LED4</a:t>
                </a:r>
                <a:endParaRPr lang="ko-KR" altLang="en-US" sz="12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31" name="그룹 146"/>
            <p:cNvGrpSpPr/>
            <p:nvPr/>
          </p:nvGrpSpPr>
          <p:grpSpPr>
            <a:xfrm>
              <a:off x="3491880" y="2070824"/>
              <a:ext cx="2207938" cy="411608"/>
              <a:chOff x="2627784" y="1034095"/>
              <a:chExt cx="2207938" cy="411608"/>
            </a:xfrm>
          </p:grpSpPr>
          <p:cxnSp>
            <p:nvCxnSpPr>
              <p:cNvPr id="50" name="직선 연결선 49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LED3</a:t>
                </a:r>
                <a:endParaRPr lang="ko-KR" altLang="en-US" sz="12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32" name="그룹 155"/>
            <p:cNvGrpSpPr/>
            <p:nvPr/>
          </p:nvGrpSpPr>
          <p:grpSpPr>
            <a:xfrm>
              <a:off x="3491880" y="2286848"/>
              <a:ext cx="2207938" cy="411608"/>
              <a:chOff x="2627784" y="1034095"/>
              <a:chExt cx="2207938" cy="411608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LED2</a:t>
                </a:r>
                <a:endParaRPr lang="ko-KR" altLang="en-US" sz="12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grpSp>
          <p:nvGrpSpPr>
            <p:cNvPr id="33" name="그룹 164"/>
            <p:cNvGrpSpPr/>
            <p:nvPr/>
          </p:nvGrpSpPr>
          <p:grpSpPr>
            <a:xfrm>
              <a:off x="3491880" y="2502872"/>
              <a:ext cx="2207938" cy="411608"/>
              <a:chOff x="2627784" y="1034095"/>
              <a:chExt cx="2207938" cy="411608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2627784" y="1315576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3541850" y="1203303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3015872" y="1313335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 flipH="1">
                <a:off x="2965786" y="1250119"/>
                <a:ext cx="37050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347864" y="1313335"/>
                <a:ext cx="89214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943864" y="103409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330</a:t>
                </a:r>
                <a:endParaRPr lang="ko-KR" altLang="en-US" sz="12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83968" y="1168704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LED1</a:t>
                </a:r>
                <a:endParaRPr lang="ko-KR" alt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72726" y="1059287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그룹 244"/>
          <p:cNvGrpSpPr/>
          <p:nvPr/>
        </p:nvGrpSpPr>
        <p:grpSpPr>
          <a:xfrm>
            <a:off x="539552" y="836712"/>
            <a:ext cx="3240360" cy="2293792"/>
            <a:chOff x="539552" y="836712"/>
            <a:chExt cx="3240360" cy="2293792"/>
          </a:xfrm>
        </p:grpSpPr>
        <p:sp>
          <p:nvSpPr>
            <p:cNvPr id="80" name="이등변 삼각형 16"/>
            <p:cNvSpPr/>
            <p:nvPr/>
          </p:nvSpPr>
          <p:spPr>
            <a:xfrm>
              <a:off x="3390930" y="1070320"/>
              <a:ext cx="144016" cy="162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 flipH="1">
              <a:off x="3458652" y="1232338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55769" y="836712"/>
              <a:ext cx="8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(5V)</a:t>
              </a:r>
              <a:endParaRPr lang="ko-KR" altLang="en-US" sz="1200" b="1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57192" y="1258296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9552" y="89825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41992" y="277046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41992" y="169822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41992" y="148377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8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41992" y="255601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41992" y="234156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41992" y="212712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41992" y="191267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</a:t>
              </a:r>
              <a:r>
                <a:rPr lang="ko-KR" altLang="en-US" sz="1200" b="1" dirty="0" err="1" smtClean="0"/>
                <a:t>번핀</a:t>
              </a:r>
              <a:endParaRPr lang="ko-KR" altLang="en-US" sz="1200" b="1" dirty="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1674096" y="161178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162"/>
            <p:cNvSpPr/>
            <p:nvPr/>
          </p:nvSpPr>
          <p:spPr>
            <a:xfrm flipH="1">
              <a:off x="2012098" y="154632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2394176" y="1609544"/>
              <a:ext cx="3776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1990176" y="133030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674096" y="1827809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2062184" y="1825568"/>
              <a:ext cx="565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 flipH="1">
              <a:off x="2012098" y="1762352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1842816" y="1825568"/>
              <a:ext cx="892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990176" y="154632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1674096" y="2043833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979712" y="2041592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 flipH="1">
              <a:off x="2012098" y="1978376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2014880" y="2041592"/>
              <a:ext cx="7200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990176" y="176235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1674096" y="2280297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1979712" y="2278056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 flipH="1">
              <a:off x="2012098" y="2214840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1835696" y="2278056"/>
              <a:ext cx="892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1990176" y="199881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1674096" y="2496321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 flipH="1">
              <a:off x="2012098" y="2430864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1907704" y="2492896"/>
              <a:ext cx="832041" cy="55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1990176" y="221484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1674096" y="2712345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062184" y="2710104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 flipH="1">
              <a:off x="2012098" y="2646888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2394176" y="2710104"/>
              <a:ext cx="3056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990176" y="243086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1674096" y="2928369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2062184" y="2926128"/>
              <a:ext cx="676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 flipH="1">
              <a:off x="2012098" y="2862912"/>
              <a:ext cx="37050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2394176" y="2926128"/>
              <a:ext cx="3056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990176" y="264688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330</a:t>
              </a:r>
              <a:endParaRPr lang="ko-KR" altLang="en-US" sz="1200" b="1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739745" y="1484784"/>
              <a:ext cx="1008112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67737" y="276391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7(A)</a:t>
              </a:r>
              <a:endParaRPr lang="ko-KR" alt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667737" y="2575937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6(B)</a:t>
              </a:r>
              <a:endParaRPr lang="ko-KR" altLang="en-US" sz="12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667737" y="2359913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4(C)</a:t>
              </a:r>
              <a:endParaRPr lang="ko-KR" altLang="en-US" sz="12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667737" y="214388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2(D)</a:t>
              </a:r>
              <a:endParaRPr lang="ko-KR" altLang="en-US" sz="12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67737" y="1901489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1(E)</a:t>
              </a:r>
              <a:endParaRPr lang="ko-KR" altLang="en-US" sz="12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67737" y="1674432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9(F)</a:t>
              </a:r>
              <a:endParaRPr lang="ko-KR" altLang="en-US" sz="12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667737" y="1467200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10(G)</a:t>
              </a:r>
              <a:endParaRPr lang="ko-KR" altLang="en-US" sz="12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595729" y="111545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[FND]</a:t>
              </a:r>
              <a:endParaRPr lang="ko-KR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26217" y="1421568"/>
              <a:ext cx="519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3or8</a:t>
              </a:r>
              <a:endParaRPr lang="ko-KR" altLang="en-US" sz="1200" b="1" dirty="0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780274" y="980728"/>
            <a:ext cx="2167725" cy="2221215"/>
            <a:chOff x="4780274" y="980728"/>
            <a:chExt cx="2167725" cy="2221215"/>
          </a:xfrm>
        </p:grpSpPr>
        <p:grpSp>
          <p:nvGrpSpPr>
            <p:cNvPr id="221" name="그룹 220"/>
            <p:cNvGrpSpPr/>
            <p:nvPr/>
          </p:nvGrpSpPr>
          <p:grpSpPr>
            <a:xfrm>
              <a:off x="5364088" y="1412776"/>
              <a:ext cx="1174752" cy="1368152"/>
              <a:chOff x="4926402" y="1124744"/>
              <a:chExt cx="1174752" cy="1368152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220072" y="141277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220072" y="177281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220072" y="2132856"/>
                <a:ext cx="43204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148064" y="148478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652120" y="148478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652120" y="184482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148064" y="1844824"/>
                <a:ext cx="7200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286442" y="1124744"/>
                <a:ext cx="2936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A</a:t>
                </a:r>
                <a:endParaRPr lang="ko-KR" altLang="en-US" sz="1200" b="1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18490" y="1495817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B</a:t>
                </a:r>
                <a:endParaRPr lang="ko-KR" altLang="en-US" sz="1200" b="1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24128" y="1864649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C</a:t>
                </a:r>
                <a:endParaRPr lang="ko-KR" altLang="en-US" sz="1200" b="1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286442" y="2204864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D</a:t>
                </a:r>
                <a:endParaRPr lang="ko-KR" altLang="en-US" sz="1200" b="1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926402" y="1855857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E</a:t>
                </a:r>
                <a:endParaRPr lang="ko-KR" altLang="en-US" sz="1200" b="1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926402" y="148478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F</a:t>
                </a:r>
                <a:endParaRPr lang="ko-KR" altLang="en-US" sz="1200" b="1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292080" y="1556792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G</a:t>
                </a:r>
                <a:endParaRPr lang="ko-KR" altLang="en-US" sz="1200" b="1" dirty="0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24128" y="2204864"/>
                <a:ext cx="72008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724128" y="2215897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/>
                  <a:t>dp</a:t>
                </a:r>
                <a:endParaRPr lang="ko-KR" altLang="en-US" sz="1200" b="1" dirty="0"/>
              </a:p>
            </p:txBody>
          </p:sp>
        </p:grpSp>
        <p:sp>
          <p:nvSpPr>
            <p:cNvPr id="222" name="직사각형 221"/>
            <p:cNvSpPr/>
            <p:nvPr/>
          </p:nvSpPr>
          <p:spPr>
            <a:xfrm rot="16200000">
              <a:off x="5184068" y="1160748"/>
              <a:ext cx="136815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/>
            <p:cNvCxnSpPr/>
            <p:nvPr/>
          </p:nvCxnSpPr>
          <p:spPr>
            <a:xfrm>
              <a:off x="5076056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5454098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5832140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210182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6588224" y="278092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6588224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6210182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5832140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5454098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5076056" y="119675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5508104" y="980728"/>
              <a:ext cx="611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8(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08104" y="2924944"/>
              <a:ext cx="66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3(</a:t>
              </a:r>
              <a:r>
                <a:rPr lang="en-US" altLang="ko-KR" sz="1200" b="1" dirty="0" err="1" smtClean="0"/>
                <a:t>Vcc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825286" y="292494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1(E)</a:t>
              </a:r>
              <a:endParaRPr lang="ko-KR" altLang="en-US" sz="1200" b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183232" y="29249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2(D)</a:t>
              </a:r>
              <a:endParaRPr lang="ko-KR" altLang="en-US" sz="12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62986" y="2918393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4(C)</a:t>
              </a:r>
              <a:endParaRPr lang="ko-KR" altLang="en-US" sz="1200" b="1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372200" y="2924944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5(</a:t>
              </a:r>
              <a:r>
                <a:rPr lang="en-US" altLang="ko-KR" sz="1200" b="1" dirty="0" err="1" smtClean="0"/>
                <a:t>dp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395034" y="989520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6(B)</a:t>
              </a:r>
              <a:endParaRPr lang="ko-KR" altLang="en-US" sz="1200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951765" y="9807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7(A)</a:t>
              </a:r>
              <a:endParaRPr lang="ko-KR" altLang="en-US" sz="1200" b="1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188532" y="99176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9(F)</a:t>
              </a:r>
              <a:endParaRPr lang="ko-KR" altLang="en-US" sz="12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780274" y="98072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10(G)</a:t>
              </a:r>
              <a:endParaRPr lang="ko-KR" alt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1453</Words>
  <Application>Microsoft Office PowerPoint</Application>
  <PresentationFormat>화면 슬라이드 쇼(4:3)</PresentationFormat>
  <Paragraphs>803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김기태</dc:creator>
  <cp:lastModifiedBy>김기태</cp:lastModifiedBy>
  <cp:revision>242</cp:revision>
  <dcterms:created xsi:type="dcterms:W3CDTF">2015-12-07T03:29:45Z</dcterms:created>
  <dcterms:modified xsi:type="dcterms:W3CDTF">2016-07-06T07:25:45Z</dcterms:modified>
</cp:coreProperties>
</file>