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D8E0-9619-4363-8BFC-EE327414A3AB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8E9F-BD8D-46C1-B033-B5A093D7F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78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D8E0-9619-4363-8BFC-EE327414A3AB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8E9F-BD8D-46C1-B033-B5A093D7F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46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D8E0-9619-4363-8BFC-EE327414A3AB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8E9F-BD8D-46C1-B033-B5A093D7F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78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D8E0-9619-4363-8BFC-EE327414A3AB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8E9F-BD8D-46C1-B033-B5A093D7F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27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D8E0-9619-4363-8BFC-EE327414A3AB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8E9F-BD8D-46C1-B033-B5A093D7F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78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D8E0-9619-4363-8BFC-EE327414A3AB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8E9F-BD8D-46C1-B033-B5A093D7F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D8E0-9619-4363-8BFC-EE327414A3AB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8E9F-BD8D-46C1-B033-B5A093D7F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09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D8E0-9619-4363-8BFC-EE327414A3AB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8E9F-BD8D-46C1-B033-B5A093D7F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67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D8E0-9619-4363-8BFC-EE327414A3AB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8E9F-BD8D-46C1-B033-B5A093D7F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91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D8E0-9619-4363-8BFC-EE327414A3AB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8E9F-BD8D-46C1-B033-B5A093D7F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09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D8E0-9619-4363-8BFC-EE327414A3AB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8E9F-BD8D-46C1-B033-B5A093D7F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47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CD8E0-9619-4363-8BFC-EE327414A3AB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28E9F-BD8D-46C1-B033-B5A093D7F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96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7693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</cp:revision>
  <dcterms:created xsi:type="dcterms:W3CDTF">2017-10-31T12:29:41Z</dcterms:created>
  <dcterms:modified xsi:type="dcterms:W3CDTF">2017-10-31T12:30:32Z</dcterms:modified>
</cp:coreProperties>
</file>