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4EAA9-2E6A-42F9-9DA1-B55B35D184A3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BB4E-836F-405D-9682-81E632C37D0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안</a:t>
            </a:r>
            <a:r>
              <a:rPr lang="ko-KR" altLang="en-US"/>
              <a:t>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안녕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</dc:title>
  <dc:creator>김기태</dc:creator>
  <cp:lastModifiedBy>김기태</cp:lastModifiedBy>
  <cp:revision>1</cp:revision>
  <dcterms:created xsi:type="dcterms:W3CDTF">2016-06-28T00:30:56Z</dcterms:created>
  <dcterms:modified xsi:type="dcterms:W3CDTF">2016-06-28T00:31:09Z</dcterms:modified>
</cp:coreProperties>
</file>