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0AC1-6677-4A7B-8A3D-5F45C0B1358B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333-A944-439D-991E-0A4EEC6925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사용전자부품 리스트</a:t>
            </a:r>
            <a:r>
              <a:rPr lang="en-US" altLang="ko-KR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692696"/>
            <a:ext cx="307968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01.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02. </a:t>
            </a:r>
            <a:r>
              <a:rPr lang="ko-KR" altLang="en-US" dirty="0" err="1" smtClean="0"/>
              <a:t>아두이노케이블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03. </a:t>
            </a:r>
            <a:r>
              <a:rPr lang="ko-KR" altLang="en-US" dirty="0" err="1" smtClean="0"/>
              <a:t>브레드보드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긴것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04. </a:t>
            </a:r>
            <a:r>
              <a:rPr lang="ko-KR" altLang="en-US" dirty="0" smtClean="0"/>
              <a:t>점퍼케이블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05. SW(Push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06. 330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07. 1k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08. 10k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09. 10k</a:t>
            </a:r>
            <a:r>
              <a:rPr lang="ko-KR" altLang="en-US" dirty="0" smtClean="0"/>
              <a:t>가변저항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10. CDS</a:t>
            </a:r>
            <a:r>
              <a:rPr lang="ko-KR" altLang="en-US" dirty="0" err="1" smtClean="0"/>
              <a:t>광센서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11. LED 8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12. </a:t>
            </a:r>
            <a:r>
              <a:rPr lang="ko-KR" altLang="en-US" dirty="0" smtClean="0"/>
              <a:t>트랜지스터</a:t>
            </a:r>
            <a:r>
              <a:rPr lang="en-US" altLang="ko-KR" dirty="0" smtClean="0"/>
              <a:t>(C1815) 3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13. FND507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14. 74HC595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15. DC</a:t>
            </a:r>
            <a:r>
              <a:rPr lang="ko-KR" altLang="en-US" dirty="0" smtClean="0"/>
              <a:t>모터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16. </a:t>
            </a:r>
            <a:r>
              <a:rPr lang="ko-KR" altLang="en-US" dirty="0" err="1" smtClean="0"/>
              <a:t>피에조부저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스피커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관리 부품</a:t>
            </a:r>
            <a:r>
              <a:rPr lang="en-US" altLang="ko-KR" dirty="0" smtClean="0"/>
              <a:t>] 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니퍼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02. </a:t>
            </a:r>
            <a:r>
              <a:rPr lang="ko-KR" altLang="en-US" dirty="0" err="1" smtClean="0"/>
              <a:t>롱로우즈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2591" y="26064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관리품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8655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84599" y="692696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01. </a:t>
            </a:r>
            <a:r>
              <a:rPr lang="ko-KR" altLang="en-US" dirty="0" err="1" smtClean="0"/>
              <a:t>니퍼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02. </a:t>
            </a:r>
            <a:r>
              <a:rPr lang="ko-KR" altLang="en-US" dirty="0" err="1" smtClean="0"/>
              <a:t>롱로우즈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04-8.ino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18678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temp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find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"f"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)){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temp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temp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"Temp Value =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(temp);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04-9.ino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5630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findUntil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"f"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"T"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186781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/*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800" dirty="0" err="1" smtClean="0">
                <a:solidFill>
                  <a:srgbClr val="969896"/>
                </a:solidFill>
                <a:latin typeface="Consolas"/>
              </a:rPr>
              <a:t>Serial.read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 사용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void setup(){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969896"/>
                </a:solidFill>
                <a:latin typeface="Consolas"/>
              </a:rPr>
              <a:t>Serial.begin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(9600);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}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void loop(){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if(</a:t>
            </a:r>
            <a:r>
              <a:rPr lang="en-US" altLang="ko-KR" sz="800" dirty="0" err="1" smtClean="0">
                <a:solidFill>
                  <a:srgbClr val="969896"/>
                </a:solidFill>
                <a:latin typeface="Consolas"/>
              </a:rPr>
              <a:t>Serial.available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()){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969896"/>
                </a:solidFill>
                <a:latin typeface="Consolas"/>
              </a:rPr>
              <a:t>Serial.println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969896"/>
                </a:solidFill>
                <a:latin typeface="Consolas"/>
              </a:rPr>
              <a:t>Serial.read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());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}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}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sz="800" dirty="0" err="1" smtClean="0">
                <a:solidFill>
                  <a:srgbClr val="969896"/>
                </a:solidFill>
                <a:latin typeface="Consolas"/>
              </a:rPr>
              <a:t>Serial.peek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 사용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peek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04-12.ino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34772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795DA3"/>
                </a:solidFill>
                <a:latin typeface="Consolas"/>
              </a:rPr>
              <a:t>serialEvent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char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text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"data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(text);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226055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 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 LOW);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 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 LOW);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 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 LOW);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8640"/>
            <a:ext cx="5064274" cy="30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254108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(LED1,LOW);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(LED2,HIGH);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(LED1,HIGH);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(LED2,LOW);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(LED1,HIGH);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(LED2,HIGH);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(LED3,LOW);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//ON 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04664"/>
            <a:ext cx="5225072" cy="310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259718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pin[] = {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wait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(pin[led],OUTPUT);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//LED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를 왼쪽에서 오른쪽으로 이동 동작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;led&lt;pinSize-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;led++)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(pin[led],HIGH);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(pin[led+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//LED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를 오른쪽에서 왼쪽으로 이동 동작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led=pinSize-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;led&gt;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;led--)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(pin[led],HIGH);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(pin[led-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1312" y="0"/>
            <a:ext cx="6192688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05-4.ino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254108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(LED1,HIGH);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(LED2,LOW);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(LED1,LOW);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(LED2,HIGH);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(LED1,LOW);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(LED2,LOW);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//ON 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8640"/>
            <a:ext cx="4787841" cy="31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05-5.ino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20688"/>
            <a:ext cx="46762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motor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(motor,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(motor, HIGH);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dirty="0" err="1" smtClean="0">
                <a:solidFill>
                  <a:srgbClr val="969896"/>
                </a:solidFill>
                <a:latin typeface="Consolas"/>
              </a:rPr>
              <a:t>정회전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초 유지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(motor, LOW);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정지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초 유지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159845"/>
            <a:ext cx="6131364" cy="369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2316660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INPUT);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PUL_D_val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PUL_D_val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== HIGH) {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//SW-ON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//SW-OFF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02-1-2.ino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836712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32656"/>
            <a:ext cx="53054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2316660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INPUT);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PUL_U_val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PUL_U_val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== LOW) {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//SW-ON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//SW-OFF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836712"/>
            <a:ext cx="198002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INPUT_PULLUP);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== LOW) {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//SW-ON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//SW-OFF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2316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duration;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INPUT_PULLUP);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== LOW)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millis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== LOW) 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duration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millis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-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(duration);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5250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POT = A0;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LOW);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259718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POT = A0;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OUTPUT);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percent;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percent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HIGH);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(percent);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LOW);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-percent);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(percent);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07-3.ino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293381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pin[] = {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POT = A0;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LED_ON = LOW;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LED_OFF = HIGH;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(pin[led],OUTPUT);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(led&lt;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(pin[led],LED_ON);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(pin[led],LED_OFF);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07-4.ino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3326552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sensorMin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실험치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sensorMax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실험치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CDS = A0;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(CDS);</a:t>
            </a:r>
          </a:p>
          <a:p>
            <a:pPr fontAlgn="t"/>
            <a:r>
              <a:rPr lang="fr-FR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 range = </a:t>
            </a:r>
            <a:r>
              <a:rPr lang="fr-FR" altLang="ko-KR" sz="800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(sensor_val, sensorMin, sensorMax, </a:t>
            </a:r>
            <a:r>
              <a:rPr lang="fr-FR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switch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(range)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case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"dark"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case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"dim"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case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"medium"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case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"bright"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입력 안정화를 위한 지연시간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22044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brightness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increment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(brightness &gt;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increment = -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(brightness &lt;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increment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brightness = brightness + increment;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(LED1, brightness);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(LED2, brightness);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(LED3, brightness);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246574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en-US" altLang="ko-KR" sz="800" dirty="0" err="1" smtClean="0">
                <a:solidFill>
                  <a:srgbClr val="969896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 이용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del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PWM 25%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128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PWM 50%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PWM 100%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169950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tone()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 이용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define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PI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3.141592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define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795DA3"/>
                </a:solidFill>
                <a:latin typeface="Consolas"/>
              </a:rPr>
              <a:t>piezoPin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toneVal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;i&lt;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180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;i++)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*PI/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180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toneVal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=(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tone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piezoPin,toneVal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764704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"Hello World"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08-2-3.ino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84139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include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800" dirty="0" err="1" smtClean="0">
                <a:solidFill>
                  <a:srgbClr val="183691"/>
                </a:solidFill>
                <a:latin typeface="Consolas"/>
              </a:rPr>
              <a:t>pitches.h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melody[] = {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NOTE_G4, NOTE_G4, NOTE_A4, NOTE_A4, NOTE_G4, NOTE_G4, NOTE_E4,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NOTE_G4, NOTE_G4, NOTE_E4, NOTE_E4, NOTE_D4,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[] =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&lt;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)/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 {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/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tone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melody[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pauseBetweenNotes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*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1.30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pauseBetweenNotes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noTone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88787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direct FND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pt-BR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pin[] = {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}; </a:t>
            </a:r>
            <a:r>
              <a:rPr lang="pt-BR" altLang="ko-KR" sz="800" dirty="0" smtClean="0">
                <a:solidFill>
                  <a:srgbClr val="969896"/>
                </a:solidFill>
                <a:latin typeface="Consolas"/>
              </a:rPr>
              <a:t>//A[0] B[1] C[2] D[3] E[4] F[5] G[6]</a:t>
            </a:r>
            <a:endParaRPr lang="pt-BR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i=</a:t>
            </a:r>
            <a:r>
              <a:rPr lang="nn-NO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; i &lt; pinSize; i++)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0 ⇒ HIGH:G(6)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 ⇒ HIGH:A(0),D(3),E(4),F(5),G(6)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2 ⇒ HIGH:C(2),F(5)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3 ⇒ HIGH:E(4),F(5)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4 ⇒ HIGH:A(0),D(3),E(4)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5 ⇒ HIGH:B(1),E(4)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6 ⇒ HIGH:A(0),B(1)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7 ⇒ HIGH:D(3),E(4),G(6)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8 ⇒ HIGH: ․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9 ⇒ HIGH:D(3),E(4)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259718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//00000000 ~ 11111111 repeat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pt-BR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pt-BR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num =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; num &lt;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256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; num++) {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LOW);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MSBFIRST, num);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HIGH);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09-3-1.ino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444865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74HC595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를 이용한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FND : 0 ~ 9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반복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byte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dec_digits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[] = {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0b0111111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0b0000110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0b1011011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0b1001111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0b1100110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0b1101101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0b1111100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0b0000111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0b1111111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0b1100111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};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&lt;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MSBFIRST, ~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dec_digits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09-3-2.ino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2653290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74HC595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와 시리얼 입력을 통한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FND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출력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0-&gt;63, 1-&gt;6, 2-&gt;91, 3-&gt;79, 4-&gt;102,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5-&gt;109, 6-&gt;124, 7-&gt;7, 8-&gt;127, 9-&gt;103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BIN);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LOW);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MSBFIRST, ~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HIGH);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15872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SW = HIGH;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INPUT_PULLUP);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SW =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(SW == LOW)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11-1processing.pde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2989921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(A0);</a:t>
            </a:r>
          </a:p>
          <a:p>
            <a:pPr fontAlgn="t"/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val =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(val,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29899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4280339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data1;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columns, rows;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840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P3D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loadImage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"food.jpg"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columns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width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rows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height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data1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i 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nn-NO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; i 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&lt;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columns; i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++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j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j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&lt;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rows; j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x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y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j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loc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x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y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width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color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pixels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[loc];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z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(data1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(width))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brightness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pixels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[loc])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-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20.0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pushMatrix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s-ES" altLang="ko-KR" sz="800" dirty="0" smtClean="0">
                <a:solidFill>
                  <a:srgbClr val="0086B3"/>
                </a:solidFill>
                <a:latin typeface="Consolas"/>
              </a:rPr>
              <a:t>translate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(x </a:t>
            </a:r>
            <a:r>
              <a:rPr lang="es-E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s-ES" altLang="ko-KR" sz="8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, y </a:t>
            </a:r>
            <a:r>
              <a:rPr lang="es-E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s-ES" altLang="ko-KR" sz="8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s-ES" altLang="ko-KR" sz="800" dirty="0" smtClean="0">
                <a:solidFill>
                  <a:srgbClr val="333333"/>
                </a:solidFill>
                <a:latin typeface="Consolas"/>
              </a:rPr>
              <a:t>, z);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(c,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noStroke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CENTER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popMatrix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44903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&gt;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incomingByte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"I received: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incomingByte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DEC);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endParaRPr lang="ko-KR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836712"/>
            <a:ext cx="158729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char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OUTPUT);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()&gt;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==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HIGH);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(led, LOW);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254108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'L'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467307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noStroke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frameRate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mouseOverRect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true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{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'L'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boolean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795DA3"/>
                </a:solidFill>
                <a:latin typeface="Consolas"/>
              </a:rPr>
              <a:t>mouseOverRect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return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&lt;=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&gt;=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&lt;=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196752"/>
            <a:ext cx="36038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light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pwmled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&gt;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light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pwmled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light);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28777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textSize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text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width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height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287771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controlP5.*;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 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ControlP5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cp5;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cp5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ControlP5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cp5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addSlider(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800" dirty="0" err="1" smtClean="0">
                <a:solidFill>
                  <a:srgbClr val="183691"/>
                </a:solidFill>
                <a:latin typeface="Consolas"/>
              </a:rPr>
              <a:t>sliderValue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setPosition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setRange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setSize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background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fill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,width,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18678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R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G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B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while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 {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red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green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blue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==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'\n'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R,red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G,green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B,blue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11-4processing.pde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55097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port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800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loadImage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"color.png"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image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(img,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,width,height);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color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sample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get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mouseX,mouseY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red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green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blue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"\n"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351089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fr-FR" altLang="ko-KR" sz="800" dirty="0" smtClean="0">
                <a:solidFill>
                  <a:srgbClr val="A71D5D"/>
                </a:solidFill>
                <a:latin typeface="Consolas"/>
              </a:rPr>
              <a:t>const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fr-FR" altLang="ko-KR" sz="800" dirty="0" smtClean="0">
                <a:solidFill>
                  <a:srgbClr val="0086B3"/>
                </a:solidFill>
                <a:latin typeface="Consolas"/>
              </a:rPr>
              <a:t>uint8_t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 temp[</a:t>
            </a:r>
            <a:r>
              <a:rPr lang="fr-FR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] = {</a:t>
            </a:r>
            <a:r>
              <a:rPr lang="fr-FR" altLang="ko-KR" sz="800" dirty="0" smtClean="0">
                <a:solidFill>
                  <a:srgbClr val="183691"/>
                </a:solidFill>
                <a:latin typeface="Consolas"/>
              </a:rPr>
              <a:t>'1'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800" dirty="0" smtClean="0">
                <a:solidFill>
                  <a:srgbClr val="183691"/>
                </a:solidFill>
                <a:latin typeface="Consolas"/>
              </a:rPr>
              <a:t>'2'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800" dirty="0" smtClean="0">
                <a:solidFill>
                  <a:srgbClr val="183691"/>
                </a:solidFill>
                <a:latin typeface="Consolas"/>
              </a:rPr>
              <a:t>'3'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800" dirty="0" smtClean="0">
                <a:solidFill>
                  <a:srgbClr val="183691"/>
                </a:solidFill>
                <a:latin typeface="Consolas"/>
              </a:rPr>
              <a:t>'4'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800" dirty="0" smtClean="0">
                <a:solidFill>
                  <a:srgbClr val="183691"/>
                </a:solidFill>
                <a:latin typeface="Consolas"/>
              </a:rPr>
              <a:t>'5'</a:t>
            </a:r>
            <a:r>
              <a:rPr lang="fr-FR" altLang="ko-KR" sz="8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1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49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49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print()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1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'a'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'a' 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(temp,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temp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배열을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5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만큼 전송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"12345"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string</a:t>
            </a:r>
            <a:r>
              <a:rPr lang="ko-KR" altLang="en-US" sz="800" dirty="0" smtClean="0">
                <a:solidFill>
                  <a:srgbClr val="969896"/>
                </a:solidFill>
                <a:latin typeface="Consolas"/>
              </a:rPr>
              <a:t>값 전송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'\n'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sz="800" dirty="0" err="1" smtClean="0">
                <a:solidFill>
                  <a:srgbClr val="969896"/>
                </a:solidFill>
                <a:latin typeface="Consolas"/>
              </a:rPr>
              <a:t>줄바꿈</a:t>
            </a:r>
            <a:endParaRPr lang="ko-KR" altLang="en-US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214834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value1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value2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"value 1 :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(value1);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"value 2 :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(value2);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"value1 + value2 =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(value1 + value2);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04-5.ino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214834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value1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value2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parseFloat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"value 1 :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(value1);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"value 2 :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(value2);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"value1 + value2 =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(value1 + value2);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04-6.ino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237276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char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temp[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byte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readBytes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(temp,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"Input data </a:t>
            </a:r>
            <a:r>
              <a:rPr lang="en-US" altLang="ko-KR" sz="800" dirty="0" err="1" smtClean="0">
                <a:solidFill>
                  <a:srgbClr val="183691"/>
                </a:solidFill>
                <a:latin typeface="Consolas"/>
              </a:rPr>
              <a:t>Lenght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 :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&lt;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(temp[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04-7.ino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29338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char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temp[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byte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readBytesUntil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'k'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, temp,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"Input data </a:t>
            </a:r>
            <a:r>
              <a:rPr lang="en-US" altLang="ko-KR" sz="800" dirty="0" err="1" smtClean="0">
                <a:solidFill>
                  <a:srgbClr val="183691"/>
                </a:solidFill>
                <a:latin typeface="Consolas"/>
              </a:rPr>
              <a:t>Lenght</a:t>
            </a:r>
            <a:r>
              <a:rPr lang="en-US" altLang="ko-KR" sz="800" dirty="0" smtClean="0">
                <a:solidFill>
                  <a:srgbClr val="183691"/>
                </a:solidFill>
                <a:latin typeface="Consolas"/>
              </a:rPr>
              <a:t> : "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for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&lt;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++){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(temp[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3538</Words>
  <Application>Microsoft Office PowerPoint</Application>
  <PresentationFormat>화면 슬라이드 쇼(4:3)</PresentationFormat>
  <Paragraphs>861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김기태</dc:creator>
  <cp:lastModifiedBy>김기태</cp:lastModifiedBy>
  <cp:revision>18</cp:revision>
  <dcterms:created xsi:type="dcterms:W3CDTF">2016-07-11T02:05:11Z</dcterms:created>
  <dcterms:modified xsi:type="dcterms:W3CDTF">2016-07-11T07:30:39Z</dcterms:modified>
</cp:coreProperties>
</file>