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8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4509-A788-47DC-8750-41A497EB578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009F-7342-41FF-BE83-AFB0B1A3A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5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4509-A788-47DC-8750-41A497EB578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009F-7342-41FF-BE83-AFB0B1A3A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6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4509-A788-47DC-8750-41A497EB578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009F-7342-41FF-BE83-AFB0B1A3A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2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4509-A788-47DC-8750-41A497EB578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009F-7342-41FF-BE83-AFB0B1A3A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2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4509-A788-47DC-8750-41A497EB578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009F-7342-41FF-BE83-AFB0B1A3A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1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4509-A788-47DC-8750-41A497EB578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009F-7342-41FF-BE83-AFB0B1A3A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5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4509-A788-47DC-8750-41A497EB578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009F-7342-41FF-BE83-AFB0B1A3A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5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4509-A788-47DC-8750-41A497EB578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009F-7342-41FF-BE83-AFB0B1A3A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69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4509-A788-47DC-8750-41A497EB578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009F-7342-41FF-BE83-AFB0B1A3A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0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4509-A788-47DC-8750-41A497EB578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009F-7342-41FF-BE83-AFB0B1A3A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3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4509-A788-47DC-8750-41A497EB578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009F-7342-41FF-BE83-AFB0B1A3A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4509-A788-47DC-8750-41A497EB5786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B009F-7342-41FF-BE83-AFB0B1A3A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96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346"/>
            <a:ext cx="9144001" cy="683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54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223963"/>
            <a:ext cx="88773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38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82043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38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333500"/>
            <a:ext cx="60674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38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800100"/>
            <a:ext cx="60864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88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47650"/>
            <a:ext cx="757237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88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133475"/>
            <a:ext cx="76009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88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214438"/>
            <a:ext cx="75819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88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176338"/>
            <a:ext cx="76390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887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181100"/>
            <a:ext cx="75914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887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942975"/>
            <a:ext cx="761047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8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6" y="0"/>
            <a:ext cx="914503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38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952500"/>
            <a:ext cx="75342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385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952500"/>
            <a:ext cx="75819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388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947738"/>
            <a:ext cx="76009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77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095375"/>
            <a:ext cx="75914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77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095375"/>
            <a:ext cx="76104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77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095375"/>
            <a:ext cx="76104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77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100138"/>
            <a:ext cx="75914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77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104900"/>
            <a:ext cx="76009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77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095375"/>
            <a:ext cx="76104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77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095375"/>
            <a:ext cx="76104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7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385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190625"/>
            <a:ext cx="68389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77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81100"/>
            <a:ext cx="6858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77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352550"/>
            <a:ext cx="42481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77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433513"/>
            <a:ext cx="62769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77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37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0"/>
            <a:ext cx="9144000" cy="68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38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3" y="-357"/>
            <a:ext cx="9144000" cy="68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38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38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786063"/>
            <a:ext cx="79819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38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057275"/>
            <a:ext cx="72580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38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171575"/>
            <a:ext cx="73342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38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0</Words>
  <Application>Microsoft Office PowerPoint</Application>
  <PresentationFormat>화면 슬라이드 쇼(4:3)</PresentationFormat>
  <Paragraphs>0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minjun</dc:creator>
  <cp:lastModifiedBy>minjun</cp:lastModifiedBy>
  <cp:revision>9</cp:revision>
  <dcterms:created xsi:type="dcterms:W3CDTF">2016-07-27T12:36:11Z</dcterms:created>
  <dcterms:modified xsi:type="dcterms:W3CDTF">2016-07-27T14:48:12Z</dcterms:modified>
</cp:coreProperties>
</file>