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0539-A790-624B-B17B-2BA7BE01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1EA0D9-7A70-AC40-826C-E405BE9EF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95A36-2406-3D4D-B9E4-AC3A26F5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62133-652C-4941-A34A-9CE3D1B3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94A50-FC22-6642-AF94-B7A08554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8830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C7266-BB62-FA40-9939-A6E64FB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1FB9E-654A-D94C-894B-7FEF70BC7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EB355-9B83-AE43-B0AB-F925985B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70ECF-5512-8F4A-911D-65646897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84E0B-937F-2149-AE7E-A1BF324F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2011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D7D93-93F6-0E4E-9987-228E7A528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6E4F6-C217-ED4F-87AA-EF3F796D6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EFA3A-72D4-6E42-BBD7-A10DB91A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79040-795A-B141-9A46-78B2A5F8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68DB6-2727-BD4D-B037-A16F3E79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29267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C7A6E-EA22-7747-A64A-8B9F4556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B3EF6-E7C3-3142-BEAF-5C31B1A9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DDC9D-0928-F749-8CCF-2AE75418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D85D3-DFB7-4843-8358-708A6D8D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488FE-EC65-C74C-A834-6941B1B5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3116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7C7BF-0DAF-6D4F-9268-C599B4A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83D65-F646-E846-BEAE-9C82B379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C185C-1C44-8149-9B89-46599A4B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8E1F7-3FE5-E24B-9F20-C530BC70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C24A9-5CFF-DA4C-8821-FE14A40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003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EAE38-CCA6-6143-973D-CC6F282F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627B4-3713-0940-B540-EC267C169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04D2A-2B43-D540-81AC-DB3B55793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2ED16-886D-F74A-948F-D269BA53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4C2EC-BB6D-8849-BAC7-59E87D37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4A16D-BD4A-8444-B90F-60E37D99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76304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999D7-D6CF-B046-8B6B-F02820FB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BB13C-61D5-0A49-917C-1E04B64D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A7E295-7BDC-0844-A026-90A46FAC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7E818-BA66-AF48-8FE9-23970BE93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B4A94F-B36D-A344-8AA9-266C5DC7B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7F7E91-4186-034E-A74D-3F4D0F10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BC70B-6BF0-7B45-A55D-88D4775B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C9CD8D-E4ED-2C46-BCC4-E1D277ED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28990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123D4-3F55-D642-8520-9FDF9EC2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860B4B-ADC8-8142-826B-7C38023D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C4C5-A494-5E4E-868C-4B9A2264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C9271F-ADD7-524E-BA09-7B11B28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48130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C5BE64-E49E-1C4C-8F5A-6207F288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C34CA-0588-5445-B07A-42C7D234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79916-A0DF-9044-B067-A006FF4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9107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22FCD-936F-B548-9619-9C7109F4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42FDA-8D1E-F548-86F6-D35BA0E3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B3D9A-EBE3-3449-89A3-F6861B3E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F2DFB-816F-0F4D-9730-3310302D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6DC3A-7B5D-8141-A583-9C3576B8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35E18-BED6-4D4A-A932-6C4F290D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95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16EA6-F72D-624A-A6AA-AF0DDC46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3EC403-386D-EE49-BC32-443F6DF35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95B8FC-47D2-1244-986C-8DA52E130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B8884-4639-3144-9631-0711B921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EF4A3-E3C2-F34A-93BC-40943C56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744EA-94DB-7F4F-89E2-2B14D11B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4166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11813D-D605-5B45-A4B2-1A1C48FD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2FF9D-9F01-514F-B444-0FBF13D2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C10F1-3D53-8449-BE37-C1BABCEA5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1348-E3AC-2245-9715-EB8315317B59}" type="datetimeFigureOut">
              <a:rPr lang="ko-Kore-KR" smtClean="0"/>
              <a:t>2020. 1. 30.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7B65-FF75-F045-BF93-0FC811F24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686BC-632F-7F45-AF96-10FB7D416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8CF2-7814-0844-92AB-DAEFA8AC73E4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333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1BCC118-EBF0-5947-9D37-2A2DDE8AD9A1}"/>
              </a:ext>
            </a:extLst>
          </p:cNvPr>
          <p:cNvSpPr/>
          <p:nvPr/>
        </p:nvSpPr>
        <p:spPr>
          <a:xfrm>
            <a:off x="3229232" y="562232"/>
            <a:ext cx="5733535" cy="57335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500" dirty="0">
                <a:solidFill>
                  <a:schemeClr val="bg1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T</a:t>
            </a:r>
            <a:endParaRPr lang="ko-Kore-KR" sz="59500" dirty="0">
              <a:solidFill>
                <a:schemeClr val="bg1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18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 Pen Script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KimTaeSeong</dc:creator>
  <cp:lastModifiedBy>KimTaeSeong</cp:lastModifiedBy>
  <cp:revision>1</cp:revision>
  <dcterms:created xsi:type="dcterms:W3CDTF">2020-01-30T06:32:37Z</dcterms:created>
  <dcterms:modified xsi:type="dcterms:W3CDTF">2020-01-30T06:34:20Z</dcterms:modified>
</cp:coreProperties>
</file>