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gif" ContentType="image/gi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4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1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269379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tevie/AppData/Roaming/PolarisOffice/ETemp/10560_16492224/fImage13993126937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32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968062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983350406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914400" y="1381760"/>
            <a:ext cx="103644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5400">
                <a:latin typeface="맑은 고딕" charset="0"/>
                <a:ea typeface="맑은 고딕" charset="0"/>
              </a:rPr>
              <a:t>2D</a:t>
            </a:r>
            <a:r>
              <a:rPr sz="5400">
                <a:latin typeface="맑은 고딕" charset="0"/>
                <a:ea typeface="맑은 고딕" charset="0"/>
              </a:rPr>
              <a:t>게임프로그래밍 </a:t>
            </a:r>
            <a:r>
              <a:rPr sz="5400">
                <a:latin typeface="맑은 고딕" charset="0"/>
                <a:ea typeface="맑은 고딕" charset="0"/>
              </a:rPr>
              <a:t>3</a:t>
            </a:r>
            <a:r>
              <a:rPr sz="5400">
                <a:latin typeface="맑은 고딕" charset="0"/>
                <a:ea typeface="맑은 고딕" charset="0"/>
              </a:rPr>
              <a:t>차 발표</a:t>
            </a:r>
            <a:r>
              <a:rPr sz="5400">
                <a:latin typeface="맑은 고딕" charset="0"/>
                <a:ea typeface="맑은 고딕" charset="0"/>
              </a:rPr>
              <a:t/>
            </a:r>
            <a:br>
              <a:rPr sz="5400">
                <a:latin typeface="맑은 고딕" charset="0"/>
                <a:ea typeface="맑은 고딕" charset="0"/>
              </a:rPr>
            </a:br>
            <a:endParaRPr lang="ko-KR" altLang="en-US" sz="540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>
            <a:off x="1524000" y="3861435"/>
            <a:ext cx="9145270" cy="1656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2016180056 정태주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>
              <a:latin typeface="Calibri" charset="0"/>
              <a:ea typeface="Calibri" charset="0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50545" y="186690"/>
          <a:ext cx="11153775" cy="6663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60"/>
                <a:gridCol w="3072765"/>
                <a:gridCol w="4233545"/>
                <a:gridCol w="2745105"/>
              </a:tblGrid>
              <a:tr h="3219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차 발표 목표</a:t>
                      </a: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범위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실제 개발 완료</a:t>
                      </a: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범위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진척도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키보드 4방향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컨트롤 완료(이동, 공격)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관련 컨트롤 미완료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2242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3개,맵은 방 단위로 구성.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맵과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보스만 존재하는 맵.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 마다 특수한 방 존재 할 수 있음.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미완성, 기본 타일맵 사용중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타일별 이동 가능여부 적용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2242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몬스터 2종류.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인식범위내에 있을시 접근, 공격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기본 AI는 완료(접근, 공격),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종류 추가는 미완료(수치 조정)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75%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각 스테이지마다 다른 보스.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보스마다 각자의 패턴 보유.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미완료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497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턴 베이스.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처치시 경험치 획득,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레벨업 시 체력 증가.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회복 힘증가 등의 아이템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턴 구현 완료.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경험치, 체력 미완성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미완성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33%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3600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타격,피격음 ,아이템 사용하는 소리,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 미구현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739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Idle,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이동,공격,아이템 이펙트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사망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Warrior 애니메이션 아이템 제외 완성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Monster 애니메이션 idle, 사망 완성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Monster 이동 공격 수정 필요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75%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11200" y="169545"/>
            <a:ext cx="10517505" cy="44577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Git 커밋 통계 - 주간 커밋 횟수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99635" y="3460750"/>
          <a:ext cx="6878320" cy="317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160"/>
                <a:gridCol w="3439160"/>
              </a:tblGrid>
              <a:tr h="3092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커밋 횟수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14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5" name="그림 4" descr="C:/Users/stevie/AppData/Roaming/PolarisOffice/ETemp/26408_24076712/fImage298335040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1680" y="618490"/>
            <a:ext cx="9883775" cy="2858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taejustar</dc:creator>
  <cp:lastModifiedBy>taejustar</cp:lastModifiedBy>
  <dc:title>PowerPoint 프레젠테이션</dc:title>
</cp:coreProperties>
</file>