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gif" ContentType="image/gif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11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1"/>
    <p:sldId id="261" r:id="rId22"/>
    <p:sldId id="262" r:id="rId23"/>
    <p:sldId id="26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139931269379.png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stevie/AppData/Roaming/PolarisOffice/ETemp/10560_16492224/fImage13993126937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5000">
                <a:solidFill>
                  <a:srgbClr val="295776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/>
              <a:t>제목을 입력하십시오</a:t>
            </a: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rgbClr val="57768B"/>
                </a:solidFill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/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부제목을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5000">
                <a:solidFill>
                  <a:schemeClr val="bg1"/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000"/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solidFill>
                  <a:schemeClr val="bg1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텍스트를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>
                <a:solidFill>
                  <a:srgbClr val="57768B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텍스트를 입력하십시오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 b="1">
                <a:solidFill>
                  <a:srgbClr val="57768B"/>
                </a:solidFill>
              </a:defRPr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 b="1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 b="1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 b="1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/>
              <a:t>텍스트를 입력하십시오</a:t>
            </a: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제목을 입력하십시오</a:t>
            </a: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  <a:lvl2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800"/>
            </a:lvl2pPr>
            <a:lvl3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/>
            </a:lvl3pPr>
            <a:lvl4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4pPr>
            <a:lvl5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5pPr>
            <a:lvl6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6pPr>
            <a:lvl7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7pPr>
            <a:lvl8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8pPr>
            <a:lvl9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/>
            </a:lvl9pPr>
          </a:lstStyle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3200"/>
              <a:t>텍스트를 입력하십시오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다섯째 수준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/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3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200"/>
              <a:t>제목을 입력하십시오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/>
            </a:lvl1pPr>
            <a:lvl2pPr marL="457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/>
            </a:lvl2pPr>
            <a:lvl3pPr marL="914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3pPr>
            <a:lvl4pPr marL="1371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4pPr>
            <a:lvl5pPr marL="18288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5pPr>
            <a:lvl6pPr marL="22860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6pPr>
            <a:lvl7pPr marL="27432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7pPr>
            <a:lvl8pPr marL="32004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8pPr>
            <a:lvl9pPr marL="365760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000"/>
            </a:lvl9pPr>
          </a:lstStyle>
          <a:p>
            <a:pPr marL="0" indent="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/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5837968062.pn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stevie/AppData/Roaming/PolarisOffice/ETemp/10560_16492224/fImage5837968062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/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defTabSz="508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800"/>
              <a:t>마스터 부제목 스타일 편집</a:t>
            </a:r>
          </a:p>
          <a:p>
            <a:pPr marL="6858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400"/>
              <a:t>둘째 수준</a:t>
            </a:r>
          </a:p>
          <a:p>
            <a:pPr marL="11430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2000"/>
              <a:t>셋째 수준</a:t>
            </a:r>
          </a:p>
          <a:p>
            <a:pPr marL="16002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넷째 수준</a:t>
            </a:r>
          </a:p>
          <a:p>
            <a:pPr marL="2057400" indent="-228600" defTabSz="5080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ko-KR" altLang="en-US" sz="1800"/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2018-12-20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65025407135.jpeg"></Relationship><Relationship Id="rId3" Type="http://schemas.openxmlformats.org/officeDocument/2006/relationships/image" Target="../media/fImage1682211276319.jpeg"></Relationship><Relationship Id="rId4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17881171283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ctrTitle"/>
          </p:nvPr>
        </p:nvSpPr>
        <p:spPr>
          <a:xfrm>
            <a:off x="914400" y="1381760"/>
            <a:ext cx="10364470" cy="238887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5400">
                <a:latin typeface="맑은 고딕" charset="0"/>
                <a:ea typeface="맑은 고딕" charset="0"/>
              </a:rPr>
              <a:t>2D</a:t>
            </a:r>
            <a:r>
              <a:rPr sz="5400">
                <a:latin typeface="맑은 고딕" charset="0"/>
                <a:ea typeface="맑은 고딕" charset="0"/>
              </a:rPr>
              <a:t>게임프로그래밍 </a:t>
            </a:r>
            <a:r>
              <a:rPr sz="5400">
                <a:latin typeface="맑은 고딕" charset="0"/>
                <a:ea typeface="맑은 고딕" charset="0"/>
              </a:rPr>
              <a:t>2</a:t>
            </a:r>
            <a:r>
              <a:rPr sz="5400">
                <a:latin typeface="맑은 고딕" charset="0"/>
                <a:ea typeface="맑은 고딕" charset="0"/>
              </a:rPr>
              <a:t>차 발표</a:t>
            </a:r>
            <a:r>
              <a:rPr sz="5400">
                <a:latin typeface="맑은 고딕" charset="0"/>
                <a:ea typeface="맑은 고딕" charset="0"/>
              </a:rPr>
              <a:t/>
            </a:r>
            <a:br>
              <a:rPr sz="5400">
                <a:latin typeface="맑은 고딕" charset="0"/>
                <a:ea typeface="맑은 고딕" charset="0"/>
              </a:rPr>
            </a:br>
            <a:endParaRPr lang="ko-KR" altLang="en-US" sz="5400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>
                <a:latin typeface="Calibri" charset="0"/>
                <a:ea typeface="Calibri" charset="0"/>
                <a:cs typeface="+mn-cs"/>
              </a:rPr>
              <a:t>2016180056 </a:t>
            </a:r>
            <a:r>
              <a:rPr lang="ko-KR" altLang="en-US" sz="2400">
                <a:latin typeface="Calibri" charset="0"/>
                <a:ea typeface="Calibri" charset="0"/>
                <a:cs typeface="+mn-cs"/>
              </a:rPr>
              <a:t>정태주</a:t>
            </a:r>
            <a:endParaRPr lang="ko-KR" altLang="en-US" sz="2400">
              <a:latin typeface="Calibri" charset="0"/>
              <a:ea typeface="Calibri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7909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게임 컨셉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495935" y="2181860"/>
            <a:ext cx="10518775" cy="4354830"/>
          </a:xfrm>
          <a:prstGeom prst="rect"/>
        </p:spPr>
        <p:txBody>
          <a:bodyPr wrap="square" lIns="91440" tIns="45720" rIns="91440" bIns="45720" numCol="1" vert="horz" anchor="t">
            <a:normAutofit fontScale="55000" lnSpcReduction="0"/>
          </a:bodyPr>
          <a:lstStyle/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4400">
              <a:latin typeface="Calibri" charset="0"/>
              <a:ea typeface="Arial" charset="0"/>
              <a:cs typeface="+mn-cs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400">
                <a:latin typeface="맑은 고딕" charset="0"/>
                <a:ea typeface="맑은 고딕" charset="0"/>
              </a:rPr>
              <a:t>턴제 던전 탐험 게임</a:t>
            </a:r>
            <a:endParaRPr lang="ko-KR" altLang="en-US" sz="44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400">
                <a:latin typeface="맑은 고딕" charset="0"/>
                <a:ea typeface="맑은 고딕" charset="0"/>
              </a:rPr>
              <a:t>장비와 아이템을 이용하여, </a:t>
            </a:r>
            <a:endParaRPr lang="ko-KR" altLang="en-US" sz="44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sz="4400">
                <a:latin typeface="맑은 고딕" charset="0"/>
                <a:ea typeface="맑은 고딕" charset="0"/>
              </a:rPr>
              <a:t>몬스터와 보스를 처치하고, </a:t>
            </a:r>
            <a:endParaRPr lang="ko-KR" altLang="en-US" sz="44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   층을 내려가서, 최종 보스를 처치하는 게임.</a:t>
            </a:r>
            <a:endParaRPr lang="ko-KR" altLang="en-US" sz="44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>
              <a:latin typeface="맑은 고딕" charset="0"/>
              <a:ea typeface="맑은 고딕" charset="0"/>
            </a:endParaRPr>
          </a:p>
          <a:p>
            <a:pPr marL="228600" indent="-228600" algn="l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>
              <a:latin typeface="Calibri" charset="0"/>
              <a:ea typeface="Arial" charset="0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5233035" y="439420"/>
            <a:ext cx="5447030" cy="2992120"/>
          </a:xfrm>
          <a:prstGeom prst="rect"/>
          <a:noFill/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7082155" y="3424555"/>
            <a:ext cx="4984750" cy="27914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206375"/>
            <a:ext cx="10516870" cy="111760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ct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개발 범위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30250" y="603250"/>
          <a:ext cx="10858500" cy="603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375"/>
                <a:gridCol w="3952875"/>
                <a:gridCol w="4540250"/>
              </a:tblGrid>
              <a:tr h="3708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최소 범위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추가 범위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50609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컨트롤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u="sng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키보드 4방향 이동</a:t>
                      </a:r>
                      <a:endParaRPr lang="ko-KR" altLang="en-US" sz="1800" kern="1200" u="sng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u="sng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마우스 클릭 위치로 이동</a:t>
                      </a:r>
                      <a:endParaRPr lang="ko-KR" altLang="en-US" sz="1800" kern="1200" u="sng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120142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맵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지하, 동굴과 나머지 한가지의 맵.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맵은 방 단위로 구성.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스테이지마다 일반 맵 하나와, 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보스만 존재하는 맵 한개씩.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추가 스테이지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6477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몬스터 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스테이지마다 일반 몬스터 2종류.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인식범위내에 있을시 접근, 공격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기본 방 안에 존재 -&gt; 맵을 배회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68516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각 스테이지마다 다른 보스.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보스마다 각자의 패턴 보유.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 추가 시, 그에 따른 보스 추가.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157543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시스템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턴 베이스. 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맵 마다 특수한 방 존재 할 수 있음.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 처치시 경험치 획득,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레벨업 시 체력 증가.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회복 힘증가 등의 아이템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행동 마다 다른 턴 소모.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(무거운 장비 장착시 턴 소모 증가)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직업 추가 - 직업별 특수 능력.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특수한 효과를 지닌 포션과 주문서.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사운드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타격, 피격음, 아이템 사용하는 소리 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6686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애니메이션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u="sng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IDLE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이동, 공격, 아이템 이펙트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보스나 캐릭터의 특수 능력 이펙트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742950" y="254000"/>
            <a:ext cx="10516870" cy="44513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ct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개발 계획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70510" y="844550"/>
          <a:ext cx="11508105" cy="611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265"/>
                <a:gridCol w="1630680"/>
                <a:gridCol w="1358265"/>
                <a:gridCol w="6652895"/>
              </a:tblGrid>
              <a:tr h="370840">
                <a:tc row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1주차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리소스 수집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필요한 리소스를 수집.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</a:tr>
              <a:tr h="38354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결과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EAEF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이미지 및 사운드 수집 완료(100%)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39420">
                <a:tc row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2주차 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기본적인 맵과 이동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기본적인 형태의 맵을 만들고 캐릭터의 이동을 구현.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</a:tr>
              <a:tr h="38354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결과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EAEF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벽과 땅이 존재하는 맵, 캐릭터 이동, IDLE 구현(100%) + 애니메이션 구현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98780">
                <a:tc row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~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 오브젝트, 상호작용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 오브젝트를 만들고 캐릭터와의 상호작용(공격) 구현.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</a:tr>
              <a:tr h="64770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결과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EAEF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클래스 분리, 몬스터 클래스 생성, IDLE 구현, 동작 미완성(33%)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 타이틀추가 (9주차)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6037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 몬스터 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 몬스터의 상태와 특수 패턴을 구현.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아이템 구현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힐 포션, 힘증가 포션등의 포션과 주문서 효과 구현.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</a:tr>
              <a:tr h="5930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맵과 방의 배치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방 배치 구조, 2층 마다 보스층 구현, 상점.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</a:tr>
              <a:tr h="5930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특수한 방이 확률적으로 배치.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시작과 종료, 밸런스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게임의 메인화면, 시작, 목표 달성시 종료, 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캐릭터와 몬스터, 아이템의 밸런스 조정.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</a:tr>
              <a:tr h="593090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10주차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마무리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최종 점검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rgbClr val="D2DE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742950" y="254000"/>
            <a:ext cx="10517505" cy="445770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algn="ctr" defTabSz="508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4400">
                <a:latin typeface="맑은 고딕" charset="0"/>
                <a:ea typeface="맑은 고딕" charset="0"/>
              </a:rPr>
              <a:t>Github commits</a:t>
            </a:r>
            <a:endParaRPr lang="ko-KR" altLang="en-US" sz="4400"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stevie/AppData/Roaming/PolarisOffice/ETemp/17564_11849448/fImage31788117128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3480" y="990600"/>
            <a:ext cx="9845675" cy="52279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pattern hexag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hexagon" id="{5B55B2F0-0DCA-43D1-8D46-009499693662}" vid="{5B881865-B04A-4AAA-9111-1A9CE5833C1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5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taejustar</dc:creator>
  <cp:lastModifiedBy>taejustar</cp:lastModifiedBy>
  <dc:title>PowerPoint 프레젠테이션</dc:title>
</cp:coreProperties>
</file>