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58379680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5025407135.jpeg"></Relationship><Relationship Id="rId3" Type="http://schemas.openxmlformats.org/officeDocument/2006/relationships/image" Target="../media/fImage1682211276319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88117128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2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2016180056 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정태주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7909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게임 컨셉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95935" y="2181860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턴제 탑뷰</a:t>
            </a:r>
            <a:r>
              <a:rPr sz="4400">
                <a:latin typeface="맑은 고딕" charset="0"/>
                <a:ea typeface="맑은 고딕" charset="0"/>
              </a:rPr>
              <a:t> 던전 탐험 게임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장비와 아이템을 이용하여,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몬스터와 보스를 처치하고,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   층을 내려가서, 최종 보스를 처치하는 게임.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Calibri" charset="0"/>
              <a:ea typeface="Arial" charset="0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33035" y="439420"/>
            <a:ext cx="5447030" cy="299212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082155" y="3424555"/>
            <a:ext cx="4984750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6375"/>
            <a:ext cx="10516870" cy="1117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범위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30250" y="603250"/>
          <a:ext cx="10858500" cy="603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75"/>
                <a:gridCol w="3952875"/>
                <a:gridCol w="454025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마우스 클릭 위치로 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하나와,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한개씩.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방 안에 존재 -&gt; 맵을 배회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832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추가 시, 그에 따른 보스 추가.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712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행동 마다 다른 턴 소모.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무거운 장비 장착시 턴 소모 증가)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직업 추가 - 직업별 특수 능력.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효과를 지닌 포션과 주문서.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피격음,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사용하는 소리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686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IDLE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보스나 캐릭터의 특수 능력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6870" cy="4451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계획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0510" y="844550"/>
          <a:ext cx="11508105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5"/>
                <a:gridCol w="1630680"/>
                <a:gridCol w="1358265"/>
                <a:gridCol w="6652895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리소스를 수집.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 및 사운드 수집 완료(100%)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맵과 이동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형태의 맵을 만들고 캐릭터의 이동을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벽과 땅이 존재하는 맵, 캐릭터 이동, IDLE 구현(100%) + 애니메이션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878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상호작용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오브젝트를 만들고 캐릭터와의 상호작용(공격)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2578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클래스 분리, 몬스터 클래스 생성, IDLE 구현, 동작 미완성(33%)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몬스터의 상태와 특수 패턴을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힐 포션, 힘증가 포션등의 포션과 주문서 효과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맵과 방의 배치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 배치 구조, 2층 마다 보스층 구현, 상점.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방이 확률적으로 배치.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종료, 밸런스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게임의 메인화면, 시작, 목표 달성시 종료,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캐릭터와 몬스터, 아이템의 밸런스 조정.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Github commits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stevie/AppData/Roaming/PolarisOffice/ETemp/17564_11849448/fImage3178811712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990600"/>
            <a:ext cx="9845675" cy="522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