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gif" ContentType="image/gi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4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1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269379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tevie/AppData/Roaming/PolarisOffice/ETemp/10560_16492224/fImage13993126937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32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968062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50873511731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914400" y="1381760"/>
            <a:ext cx="10366375" cy="239077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5400">
                <a:latin typeface="맑은 고딕" charset="0"/>
                <a:ea typeface="맑은 고딕" charset="0"/>
              </a:rPr>
              <a:t>2D</a:t>
            </a:r>
            <a:r>
              <a:rPr sz="5400">
                <a:latin typeface="맑은 고딕" charset="0"/>
                <a:ea typeface="맑은 고딕" charset="0"/>
              </a:rPr>
              <a:t>게임프로그래밍 </a:t>
            </a:r>
            <a:r>
              <a:rPr sz="5400">
                <a:latin typeface="맑은 고딕" charset="0"/>
                <a:ea typeface="맑은 고딕" charset="0"/>
              </a:rPr>
              <a:t>최종</a:t>
            </a:r>
            <a:r>
              <a:rPr sz="5400">
                <a:latin typeface="맑은 고딕" charset="0"/>
                <a:ea typeface="맑은 고딕" charset="0"/>
              </a:rPr>
              <a:t> 발표</a:t>
            </a:r>
            <a:r>
              <a:rPr sz="5400">
                <a:latin typeface="맑은 고딕" charset="0"/>
                <a:ea typeface="맑은 고딕" charset="0"/>
              </a:rPr>
              <a:t/>
            </a:r>
            <a:br>
              <a:rPr sz="5400">
                <a:latin typeface="맑은 고딕" charset="0"/>
                <a:ea typeface="맑은 고딕" charset="0"/>
              </a:rPr>
            </a:br>
            <a:endParaRPr lang="ko-KR" altLang="en-US" sz="540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>
            <a:off x="1524000" y="3861435"/>
            <a:ext cx="9145270" cy="1656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2016180056 정태주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>
              <a:latin typeface="Calibri" charset="0"/>
              <a:ea typeface="Calibri" charset="0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65150" y="127635"/>
          <a:ext cx="11153775" cy="657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60"/>
                <a:gridCol w="3018155"/>
                <a:gridCol w="4288155"/>
                <a:gridCol w="2745105"/>
              </a:tblGrid>
              <a:tr h="3219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1차 발표 목표 범위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실제 개발 완료 범위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진척도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키보드 4방향키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컨트롤 완료(이동, 공격)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100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2242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3개,맵은 방 단위로 구성.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맵과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보스만 존재하는 맵.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 마다 특수한 방 존재 할 수 있음.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1개 - 일반맵, 보스맵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특수 방 미구현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75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2242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몬스터 2종류.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인식범위내에 있을시 접근, 공격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AI 완료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종류 총 2종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100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각 스테이지마다 다른 보스.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보스마다 각자의 패턴 보유.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종,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패턴 미구현 (수치 조정, ai향상)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75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247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턴 베이스.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처치시 경험치 획득,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레벨업 시 체력 증가.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회복 힘증가 등의 아이템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턴 구현 완료.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경험치, 레벨업 체력증가 완료.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회복, 데미지 증가, 최대 체력 증가 아이템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100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타격,피격음 ,아이템 사용하는 소리,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타격 피격음, 아이템 획득음, 배경음악,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이동시 효과음, 클리어 효과음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100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739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Idle,이동,공격,아이템 이펙트,사망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완성, 아이템 이펙트 제외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95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11200" y="169545"/>
            <a:ext cx="10517505" cy="44577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Git 커밋 통계 - 주간 커밋 횟수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stevie/AppData/Roaming/PolarisOffice/ETemp/11724_15057600/fImage508735117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360" y="622300"/>
            <a:ext cx="8472805" cy="4610735"/>
          </a:xfrm>
          <a:prstGeom prst="rect"/>
          <a:noFill/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113655" y="3844925"/>
          <a:ext cx="6878320" cy="281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160"/>
                <a:gridCol w="3439160"/>
              </a:tblGrid>
              <a:tr h="3092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커밋 횟수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Oct 27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14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Nov 3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Nov 10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Nov 17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Nov 24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Dec 1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Week of Dec 8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taejustar</dc:creator>
  <cp:lastModifiedBy>taejustar</cp:lastModifiedBy>
  <dc:title>PowerPoint 프레젠테이션</dc:title>
</cp:coreProperties>
</file>