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8584809891.png"></Relationship><Relationship Id="rId2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3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386143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2016180056 정태주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Calibri" charset="0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545" y="186690"/>
          <a:ext cx="11153775" cy="666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3072765"/>
                <a:gridCol w="4233545"/>
                <a:gridCol w="2745105"/>
              </a:tblGrid>
              <a:tr h="321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차 발표 목표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개발 완료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 완료(이동, 공격)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관련 컨트롤 미완료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맵과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미완성, 기본 타일맵 사용중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타일별 이동 가능여부 적용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기본 AI는 완료(접근, 공격),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종류 추가는 미완료(수치 조정)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미완료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49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구현 완료.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경험치, 체력 미완성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미완성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600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타격,피격음 ,아이템 사용하는 소리,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미구현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39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Idle,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이동,공격,아이템 이펙트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Warrior 애니메이션 아이템 제외 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Monster 애니메이션 idle, 사망 완성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Monster 이동 공격 수정 필요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11200" y="169545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 커밋 통계 - 주간 커밋 횟수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stevie/AppData/Roaming/PolarisOffice/ETemp/26356_9614968/fImage285848098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7205" y="680720"/>
            <a:ext cx="9046845" cy="2484755"/>
          </a:xfrm>
          <a:prstGeom prst="rect"/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99635" y="3460750"/>
          <a:ext cx="6878320" cy="317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/>
                <a:gridCol w="3439160"/>
              </a:tblGrid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 횟수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