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9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9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C2E6-4AE1-4F24-AD25-1841E5242B69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128B-96FE-4148-992B-5D64EE83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9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2A2FA-B824-4C12-8A07-5D437876D282}"/>
              </a:ext>
            </a:extLst>
          </p:cNvPr>
          <p:cNvSpPr txBox="1"/>
          <p:nvPr/>
        </p:nvSpPr>
        <p:spPr>
          <a:xfrm>
            <a:off x="486561" y="276837"/>
            <a:ext cx="5940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-Creating a web application using </a:t>
            </a:r>
            <a:r>
              <a:rPr lang="en-US" altLang="ko-KR" b="1" dirty="0"/>
              <a:t>Visual Studio 2017</a:t>
            </a:r>
          </a:p>
          <a:p>
            <a:r>
              <a:rPr lang="en-US" altLang="ko-KR" dirty="0"/>
              <a:t>-Setting up the project to work with </a:t>
            </a:r>
            <a:r>
              <a:rPr lang="en-US" altLang="ko-KR" b="1" dirty="0"/>
              <a:t>Typescript</a:t>
            </a:r>
          </a:p>
          <a:p>
            <a:r>
              <a:rPr lang="en-US" altLang="ko-KR" dirty="0"/>
              <a:t>-Creating the default page and bootstrapping your script on it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78EFBC-62A3-4A6F-A3A1-6BF58D1A9A65}"/>
              </a:ext>
            </a:extLst>
          </p:cNvPr>
          <p:cNvSpPr/>
          <p:nvPr/>
        </p:nvSpPr>
        <p:spPr>
          <a:xfrm>
            <a:off x="587229" y="1535185"/>
            <a:ext cx="11140580" cy="51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21657-8B15-4E42-BB63-E93E41975C26}"/>
              </a:ext>
            </a:extLst>
          </p:cNvPr>
          <p:cNvSpPr txBox="1"/>
          <p:nvPr/>
        </p:nvSpPr>
        <p:spPr>
          <a:xfrm>
            <a:off x="4341833" y="1628330"/>
            <a:ext cx="3508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Blog application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B24D7-09D8-4293-9DC1-24563987CA47}"/>
              </a:ext>
            </a:extLst>
          </p:cNvPr>
          <p:cNvSpPr/>
          <p:nvPr/>
        </p:nvSpPr>
        <p:spPr>
          <a:xfrm>
            <a:off x="998290" y="2617365"/>
            <a:ext cx="2860646" cy="262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: Written in TypeScript,</a:t>
            </a:r>
          </a:p>
          <a:p>
            <a:pPr algn="ctr"/>
            <a:r>
              <a:rPr lang="en-US" altLang="ko-KR" dirty="0" err="1"/>
              <a:t>HTML,and</a:t>
            </a:r>
            <a:r>
              <a:rPr lang="en-US" altLang="ko-KR" dirty="0"/>
              <a:t> CSS.</a:t>
            </a:r>
          </a:p>
          <a:p>
            <a:pPr algn="ctr"/>
            <a:r>
              <a:rPr lang="en-US" altLang="ko-KR" dirty="0"/>
              <a:t>Asks server for blog articles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ADF6E5-0DF9-44B9-BB4F-94FA889D2C09}"/>
              </a:ext>
            </a:extLst>
          </p:cNvPr>
          <p:cNvSpPr/>
          <p:nvPr/>
        </p:nvSpPr>
        <p:spPr>
          <a:xfrm>
            <a:off x="7039761" y="2603916"/>
            <a:ext cx="2860646" cy="262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: </a:t>
            </a:r>
          </a:p>
          <a:p>
            <a:pPr algn="ctr"/>
            <a:r>
              <a:rPr lang="en-US" altLang="ko-KR" dirty="0"/>
              <a:t>-Written in C#</a:t>
            </a:r>
          </a:p>
          <a:p>
            <a:pPr algn="ctr"/>
            <a:r>
              <a:rPr lang="en-US" altLang="ko-KR" dirty="0"/>
              <a:t>Using ASP.NET.</a:t>
            </a:r>
          </a:p>
          <a:p>
            <a:pPr algn="ctr"/>
            <a:r>
              <a:rPr lang="en-US" altLang="ko-KR" dirty="0"/>
              <a:t>-Stores articles</a:t>
            </a:r>
          </a:p>
          <a:p>
            <a:pPr algn="ctr"/>
            <a:r>
              <a:rPr lang="en-US" altLang="ko-KR" dirty="0"/>
              <a:t>-Handles requests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32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0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1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9A288-3B74-4B31-85F6-C273F152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" y="0"/>
            <a:ext cx="1213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1D34D3-0E3C-4011-BC8F-B02A1472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6"/>
            <a:ext cx="12192000" cy="66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C38DD-19EF-4A5C-AD1F-4B1E9246274C}"/>
              </a:ext>
            </a:extLst>
          </p:cNvPr>
          <p:cNvSpPr txBox="1"/>
          <p:nvPr/>
        </p:nvSpPr>
        <p:spPr>
          <a:xfrm>
            <a:off x="480269" y="937673"/>
            <a:ext cx="97626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Page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="C#"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AutoEventWireup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="true"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CodeBehind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Default.aspx.cs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Inherits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MyBlog.Default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%&gt;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="http://www.w3.org/1999/xhtml"&gt;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runat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="server"&gt;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http-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equiv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="Content-Type"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content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="text/html; charset=utf-8"/&gt;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MyBlog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="text/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="main.js"&gt;&lt;/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="text/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css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="main.css"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="form1"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runat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="server"&gt;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="banner"&gt;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Taesik_Blog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="articles"&gt;&lt;/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94FC8-A5F1-4E9E-B34E-CFC05B4F6A04}"/>
              </a:ext>
            </a:extLst>
          </p:cNvPr>
          <p:cNvSpPr txBox="1"/>
          <p:nvPr/>
        </p:nvSpPr>
        <p:spPr>
          <a:xfrm>
            <a:off x="696286" y="3103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1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EE4CFC-DEF5-4E6F-A48F-44E4C82B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1895911"/>
            <a:ext cx="3467100" cy="462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2DBD9-929D-4CDC-8A3F-5AB56C68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2457974"/>
            <a:ext cx="7127994" cy="4228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BBB0CF-B71F-4AAD-B0D8-22F0C057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8" y="437121"/>
            <a:ext cx="12192000" cy="10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2A4BA5-3EFB-4F3D-9140-7CDC9080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938"/>
            <a:ext cx="12192000" cy="59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2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5A81AB-4153-41B5-9D4E-33EFD4CA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828"/>
            <a:ext cx="12192000" cy="55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7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7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228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태식</dc:creator>
  <cp:lastModifiedBy>문 태식</cp:lastModifiedBy>
  <cp:revision>13</cp:revision>
  <dcterms:created xsi:type="dcterms:W3CDTF">2021-11-20T05:25:52Z</dcterms:created>
  <dcterms:modified xsi:type="dcterms:W3CDTF">2021-11-27T08:31:44Z</dcterms:modified>
</cp:coreProperties>
</file>