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263" r:id="rId4"/>
    <p:sldId id="259" r:id="rId5"/>
    <p:sldId id="264" r:id="rId6"/>
    <p:sldId id="265" r:id="rId7"/>
    <p:sldId id="260" r:id="rId8"/>
    <p:sldId id="261" r:id="rId9"/>
    <p:sldId id="262" r:id="rId10"/>
  </p:sldIdLst>
  <p:sldSz cx="79200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80671-4C58-4A09-95C0-38F984355C2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27288" y="1143000"/>
            <a:ext cx="200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67C78-D02B-4925-9B0C-6F1827CF1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2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995312"/>
            <a:ext cx="6732032" cy="4244622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6403623"/>
            <a:ext cx="5940029" cy="294357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9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649111"/>
            <a:ext cx="1707758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649111"/>
            <a:ext cx="502427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7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3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3039537"/>
            <a:ext cx="6831033" cy="5071532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8159048"/>
            <a:ext cx="6831033" cy="2666999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3245556"/>
            <a:ext cx="3366016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3245556"/>
            <a:ext cx="3366016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49114"/>
            <a:ext cx="6831033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988734"/>
            <a:ext cx="3350547" cy="146473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4453467"/>
            <a:ext cx="335054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988734"/>
            <a:ext cx="3367048" cy="146473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4453467"/>
            <a:ext cx="3367048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5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812800"/>
            <a:ext cx="2554418" cy="28448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755425"/>
            <a:ext cx="4009519" cy="866422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657600"/>
            <a:ext cx="2554418" cy="677615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812800"/>
            <a:ext cx="2554418" cy="28448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755425"/>
            <a:ext cx="4009519" cy="866422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657600"/>
            <a:ext cx="2554418" cy="677615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649114"/>
            <a:ext cx="683103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3245556"/>
            <a:ext cx="683103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1300181"/>
            <a:ext cx="178200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D6ED-26B2-4FCC-9448-BD891B291C56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1300181"/>
            <a:ext cx="26730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1300181"/>
            <a:ext cx="178200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2C42-02FC-4B1C-AA10-B31ABF24F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41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1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1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1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1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907A2A-098E-45DF-A9D9-42A23EAA0166}"/>
              </a:ext>
            </a:extLst>
          </p:cNvPr>
          <p:cNvSpPr txBox="1"/>
          <p:nvPr/>
        </p:nvSpPr>
        <p:spPr>
          <a:xfrm>
            <a:off x="802888" y="2252545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FA240-8F8F-43E2-BE6C-525791C77EA7}"/>
              </a:ext>
            </a:extLst>
          </p:cNvPr>
          <p:cNvSpPr txBox="1"/>
          <p:nvPr/>
        </p:nvSpPr>
        <p:spPr>
          <a:xfrm>
            <a:off x="802887" y="3230135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37A7D-2EDC-49AD-B863-AFE549C3BAEF}"/>
              </a:ext>
            </a:extLst>
          </p:cNvPr>
          <p:cNvSpPr txBox="1"/>
          <p:nvPr/>
        </p:nvSpPr>
        <p:spPr>
          <a:xfrm>
            <a:off x="802887" y="4081350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A52D1-9729-4595-A3F2-3465455BB243}"/>
              </a:ext>
            </a:extLst>
          </p:cNvPr>
          <p:cNvSpPr txBox="1"/>
          <p:nvPr/>
        </p:nvSpPr>
        <p:spPr>
          <a:xfrm>
            <a:off x="802887" y="4932565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EB862-CC18-4A3A-BAE0-9D6FE7BA5A8F}"/>
              </a:ext>
            </a:extLst>
          </p:cNvPr>
          <p:cNvSpPr txBox="1"/>
          <p:nvPr/>
        </p:nvSpPr>
        <p:spPr>
          <a:xfrm>
            <a:off x="802886" y="5783780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e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3F693-3EBD-4171-B91E-CC791FF365CC}"/>
              </a:ext>
            </a:extLst>
          </p:cNvPr>
          <p:cNvSpPr txBox="1"/>
          <p:nvPr/>
        </p:nvSpPr>
        <p:spPr>
          <a:xfrm>
            <a:off x="802885" y="6705637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</a:t>
            </a:r>
            <a:endParaRPr lang="ko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89F28-E86E-4263-9E3A-41AAAC2274A4}"/>
              </a:ext>
            </a:extLst>
          </p:cNvPr>
          <p:cNvSpPr txBox="1"/>
          <p:nvPr/>
        </p:nvSpPr>
        <p:spPr>
          <a:xfrm>
            <a:off x="3207832" y="1483104"/>
            <a:ext cx="3909318" cy="8217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ko-KR" alt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7B4F9-7F94-4AD7-9D5F-9ED9B99FF3C0}"/>
              </a:ext>
            </a:extLst>
          </p:cNvPr>
          <p:cNvSpPr txBox="1"/>
          <p:nvPr/>
        </p:nvSpPr>
        <p:spPr>
          <a:xfrm>
            <a:off x="3207832" y="775218"/>
            <a:ext cx="123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CD747-F651-4E9B-8AFD-801AA21339C4}"/>
              </a:ext>
            </a:extLst>
          </p:cNvPr>
          <p:cNvSpPr txBox="1"/>
          <p:nvPr/>
        </p:nvSpPr>
        <p:spPr>
          <a:xfrm>
            <a:off x="3369004" y="1744714"/>
            <a:ext cx="30987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main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2828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E3F050-3A2A-45E4-9601-5FC5BDE7739E}"/>
              </a:ext>
            </a:extLst>
          </p:cNvPr>
          <p:cNvSpPr txBox="1"/>
          <p:nvPr/>
        </p:nvSpPr>
        <p:spPr>
          <a:xfrm>
            <a:off x="529682" y="600341"/>
            <a:ext cx="6161049" cy="1154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A"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B"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C"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D"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E"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F"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8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C6FDC-B3FC-4082-892A-A543B619A551}"/>
              </a:ext>
            </a:extLst>
          </p:cNvPr>
          <p:cNvSpPr txBox="1"/>
          <p:nvPr/>
        </p:nvSpPr>
        <p:spPr>
          <a:xfrm>
            <a:off x="2345765" y="623569"/>
            <a:ext cx="557427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C"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A4C2D-4319-4783-B192-D5A596F54486}"/>
              </a:ext>
            </a:extLst>
          </p:cNvPr>
          <p:cNvSpPr txBox="1"/>
          <p:nvPr/>
        </p:nvSpPr>
        <p:spPr>
          <a:xfrm>
            <a:off x="490654" y="352378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B0457-AD34-4ACC-AEF7-1D99ADD89533}"/>
              </a:ext>
            </a:extLst>
          </p:cNvPr>
          <p:cNvSpPr txBox="1"/>
          <p:nvPr/>
        </p:nvSpPr>
        <p:spPr>
          <a:xfrm>
            <a:off x="490653" y="450137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643E-B1A6-44F5-A78A-B5440C88EA55}"/>
              </a:ext>
            </a:extLst>
          </p:cNvPr>
          <p:cNvSpPr txBox="1"/>
          <p:nvPr/>
        </p:nvSpPr>
        <p:spPr>
          <a:xfrm>
            <a:off x="3056770" y="4043076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F47DA-E547-46B6-A3A9-64724BA862C7}"/>
              </a:ext>
            </a:extLst>
          </p:cNvPr>
          <p:cNvSpPr txBox="1"/>
          <p:nvPr/>
        </p:nvSpPr>
        <p:spPr>
          <a:xfrm>
            <a:off x="490653" y="620380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C6B2B-5203-4289-A1A0-F8F94B2DC8D0}"/>
              </a:ext>
            </a:extLst>
          </p:cNvPr>
          <p:cNvSpPr txBox="1"/>
          <p:nvPr/>
        </p:nvSpPr>
        <p:spPr>
          <a:xfrm>
            <a:off x="490652" y="7055019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e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6C46-1E5A-46D5-94AF-DE8B426D8E02}"/>
              </a:ext>
            </a:extLst>
          </p:cNvPr>
          <p:cNvSpPr txBox="1"/>
          <p:nvPr/>
        </p:nvSpPr>
        <p:spPr>
          <a:xfrm>
            <a:off x="490651" y="7976876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AA487-125A-4B88-A7D0-E62A71F0FC22}"/>
              </a:ext>
            </a:extLst>
          </p:cNvPr>
          <p:cNvSpPr txBox="1"/>
          <p:nvPr/>
        </p:nvSpPr>
        <p:spPr>
          <a:xfrm>
            <a:off x="2895598" y="2754343"/>
            <a:ext cx="3909318" cy="8217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79061-7984-4F0D-9CEF-74FC47D1DE4C}"/>
              </a:ext>
            </a:extLst>
          </p:cNvPr>
          <p:cNvSpPr txBox="1"/>
          <p:nvPr/>
        </p:nvSpPr>
        <p:spPr>
          <a:xfrm>
            <a:off x="2895598" y="2046457"/>
            <a:ext cx="123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C5A20-1196-48B0-A141-CE1236073498}"/>
              </a:ext>
            </a:extLst>
          </p:cNvPr>
          <p:cNvSpPr txBox="1"/>
          <p:nvPr/>
        </p:nvSpPr>
        <p:spPr>
          <a:xfrm>
            <a:off x="3056770" y="3015953"/>
            <a:ext cx="30987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main</a:t>
            </a:r>
            <a:endParaRPr lang="ko-KR" altLang="en-US" sz="4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F4892F-97C9-4ACB-BD08-14FF79B7BA63}"/>
              </a:ext>
            </a:extLst>
          </p:cNvPr>
          <p:cNvCxnSpPr>
            <a:cxnSpLocks/>
          </p:cNvCxnSpPr>
          <p:nvPr/>
        </p:nvCxnSpPr>
        <p:spPr>
          <a:xfrm flipH="1" flipV="1">
            <a:off x="1115122" y="2754343"/>
            <a:ext cx="1963282" cy="132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CE17E4-3982-47EA-9EC1-247C8E4ED6B5}"/>
              </a:ext>
            </a:extLst>
          </p:cNvPr>
          <p:cNvSpPr txBox="1"/>
          <p:nvPr/>
        </p:nvSpPr>
        <p:spPr>
          <a:xfrm>
            <a:off x="553174" y="236516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9BAD-E1C1-440D-9D7E-7F1E55269D3D}"/>
              </a:ext>
            </a:extLst>
          </p:cNvPr>
          <p:cNvSpPr txBox="1"/>
          <p:nvPr/>
        </p:nvSpPr>
        <p:spPr>
          <a:xfrm>
            <a:off x="111846" y="273756"/>
            <a:ext cx="3969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44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C6FDC-B3FC-4082-892A-A543B619A551}"/>
              </a:ext>
            </a:extLst>
          </p:cNvPr>
          <p:cNvSpPr txBox="1"/>
          <p:nvPr/>
        </p:nvSpPr>
        <p:spPr>
          <a:xfrm>
            <a:off x="2345765" y="161325"/>
            <a:ext cx="557427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D"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A4C2D-4319-4783-B192-D5A596F54486}"/>
              </a:ext>
            </a:extLst>
          </p:cNvPr>
          <p:cNvSpPr txBox="1"/>
          <p:nvPr/>
        </p:nvSpPr>
        <p:spPr>
          <a:xfrm>
            <a:off x="3145977" y="5065338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B0457-AD34-4ACC-AEF7-1D99ADD89533}"/>
              </a:ext>
            </a:extLst>
          </p:cNvPr>
          <p:cNvSpPr txBox="1"/>
          <p:nvPr/>
        </p:nvSpPr>
        <p:spPr>
          <a:xfrm>
            <a:off x="490653" y="450137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F47DA-E547-46B6-A3A9-64724BA862C7}"/>
              </a:ext>
            </a:extLst>
          </p:cNvPr>
          <p:cNvSpPr txBox="1"/>
          <p:nvPr/>
        </p:nvSpPr>
        <p:spPr>
          <a:xfrm>
            <a:off x="3145977" y="4063315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C6B2B-5203-4289-A1A0-F8F94B2DC8D0}"/>
              </a:ext>
            </a:extLst>
          </p:cNvPr>
          <p:cNvSpPr txBox="1"/>
          <p:nvPr/>
        </p:nvSpPr>
        <p:spPr>
          <a:xfrm>
            <a:off x="3145976" y="6016550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e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6C46-1E5A-46D5-94AF-DE8B426D8E02}"/>
              </a:ext>
            </a:extLst>
          </p:cNvPr>
          <p:cNvSpPr txBox="1"/>
          <p:nvPr/>
        </p:nvSpPr>
        <p:spPr>
          <a:xfrm>
            <a:off x="490651" y="7976876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AA487-125A-4B88-A7D0-E62A71F0FC22}"/>
              </a:ext>
            </a:extLst>
          </p:cNvPr>
          <p:cNvSpPr txBox="1"/>
          <p:nvPr/>
        </p:nvSpPr>
        <p:spPr>
          <a:xfrm>
            <a:off x="2895598" y="2754343"/>
            <a:ext cx="3909318" cy="686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79061-7984-4F0D-9CEF-74FC47D1DE4C}"/>
              </a:ext>
            </a:extLst>
          </p:cNvPr>
          <p:cNvSpPr txBox="1"/>
          <p:nvPr/>
        </p:nvSpPr>
        <p:spPr>
          <a:xfrm>
            <a:off x="2895598" y="2046457"/>
            <a:ext cx="123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C5A20-1196-48B0-A141-CE1236073498}"/>
              </a:ext>
            </a:extLst>
          </p:cNvPr>
          <p:cNvSpPr txBox="1"/>
          <p:nvPr/>
        </p:nvSpPr>
        <p:spPr>
          <a:xfrm>
            <a:off x="3056770" y="3015953"/>
            <a:ext cx="30987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main</a:t>
            </a:r>
            <a:endParaRPr lang="ko-KR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E17E4-3982-47EA-9EC1-247C8E4ED6B5}"/>
              </a:ext>
            </a:extLst>
          </p:cNvPr>
          <p:cNvSpPr txBox="1"/>
          <p:nvPr/>
        </p:nvSpPr>
        <p:spPr>
          <a:xfrm>
            <a:off x="553174" y="236516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9BAD-E1C1-440D-9D7E-7F1E55269D3D}"/>
              </a:ext>
            </a:extLst>
          </p:cNvPr>
          <p:cNvSpPr txBox="1"/>
          <p:nvPr/>
        </p:nvSpPr>
        <p:spPr>
          <a:xfrm>
            <a:off x="111846" y="273756"/>
            <a:ext cx="3969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915C5-50FB-4DDE-91DA-AF2132850C5D}"/>
              </a:ext>
            </a:extLst>
          </p:cNvPr>
          <p:cNvSpPr txBox="1"/>
          <p:nvPr/>
        </p:nvSpPr>
        <p:spPr>
          <a:xfrm>
            <a:off x="280782" y="10048197"/>
            <a:ext cx="743586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A"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C6FDC-B3FC-4082-892A-A543B619A551}"/>
              </a:ext>
            </a:extLst>
          </p:cNvPr>
          <p:cNvSpPr txBox="1"/>
          <p:nvPr/>
        </p:nvSpPr>
        <p:spPr>
          <a:xfrm>
            <a:off x="2345765" y="161325"/>
            <a:ext cx="557427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D"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A4C2D-4319-4783-B192-D5A596F54486}"/>
              </a:ext>
            </a:extLst>
          </p:cNvPr>
          <p:cNvSpPr txBox="1"/>
          <p:nvPr/>
        </p:nvSpPr>
        <p:spPr>
          <a:xfrm>
            <a:off x="3145977" y="5065338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B0457-AD34-4ACC-AEF7-1D99ADD89533}"/>
              </a:ext>
            </a:extLst>
          </p:cNvPr>
          <p:cNvSpPr txBox="1"/>
          <p:nvPr/>
        </p:nvSpPr>
        <p:spPr>
          <a:xfrm>
            <a:off x="490653" y="450137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F47DA-E547-46B6-A3A9-64724BA862C7}"/>
              </a:ext>
            </a:extLst>
          </p:cNvPr>
          <p:cNvSpPr txBox="1"/>
          <p:nvPr/>
        </p:nvSpPr>
        <p:spPr>
          <a:xfrm>
            <a:off x="3145977" y="4063315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C6B2B-5203-4289-A1A0-F8F94B2DC8D0}"/>
              </a:ext>
            </a:extLst>
          </p:cNvPr>
          <p:cNvSpPr txBox="1"/>
          <p:nvPr/>
        </p:nvSpPr>
        <p:spPr>
          <a:xfrm>
            <a:off x="3145976" y="6016550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e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6C46-1E5A-46D5-94AF-DE8B426D8E02}"/>
              </a:ext>
            </a:extLst>
          </p:cNvPr>
          <p:cNvSpPr txBox="1"/>
          <p:nvPr/>
        </p:nvSpPr>
        <p:spPr>
          <a:xfrm>
            <a:off x="490651" y="7976876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AA487-125A-4B88-A7D0-E62A71F0FC22}"/>
              </a:ext>
            </a:extLst>
          </p:cNvPr>
          <p:cNvSpPr txBox="1"/>
          <p:nvPr/>
        </p:nvSpPr>
        <p:spPr>
          <a:xfrm>
            <a:off x="2895598" y="2754343"/>
            <a:ext cx="3909318" cy="686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79061-7984-4F0D-9CEF-74FC47D1DE4C}"/>
              </a:ext>
            </a:extLst>
          </p:cNvPr>
          <p:cNvSpPr txBox="1"/>
          <p:nvPr/>
        </p:nvSpPr>
        <p:spPr>
          <a:xfrm>
            <a:off x="2895598" y="2046457"/>
            <a:ext cx="123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C5A20-1196-48B0-A141-CE1236073498}"/>
              </a:ext>
            </a:extLst>
          </p:cNvPr>
          <p:cNvSpPr txBox="1"/>
          <p:nvPr/>
        </p:nvSpPr>
        <p:spPr>
          <a:xfrm>
            <a:off x="3056770" y="3015953"/>
            <a:ext cx="30987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main</a:t>
            </a:r>
            <a:endParaRPr lang="ko-KR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E17E4-3982-47EA-9EC1-247C8E4ED6B5}"/>
              </a:ext>
            </a:extLst>
          </p:cNvPr>
          <p:cNvSpPr txBox="1"/>
          <p:nvPr/>
        </p:nvSpPr>
        <p:spPr>
          <a:xfrm>
            <a:off x="553174" y="236516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9BAD-E1C1-440D-9D7E-7F1E55269D3D}"/>
              </a:ext>
            </a:extLst>
          </p:cNvPr>
          <p:cNvSpPr txBox="1"/>
          <p:nvPr/>
        </p:nvSpPr>
        <p:spPr>
          <a:xfrm>
            <a:off x="111846" y="273756"/>
            <a:ext cx="3969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915C5-50FB-4DDE-91DA-AF2132850C5D}"/>
              </a:ext>
            </a:extLst>
          </p:cNvPr>
          <p:cNvSpPr txBox="1"/>
          <p:nvPr/>
        </p:nvSpPr>
        <p:spPr>
          <a:xfrm>
            <a:off x="280782" y="10048197"/>
            <a:ext cx="743586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A"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7C2960B-9E75-437D-A7D4-88E8ECF208CA}"/>
              </a:ext>
            </a:extLst>
          </p:cNvPr>
          <p:cNvCxnSpPr/>
          <p:nvPr/>
        </p:nvCxnSpPr>
        <p:spPr>
          <a:xfrm rot="10800000" flipV="1">
            <a:off x="1471962" y="6785991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824D7BC-D044-4510-8E06-614D9174E61C}"/>
              </a:ext>
            </a:extLst>
          </p:cNvPr>
          <p:cNvCxnSpPr/>
          <p:nvPr/>
        </p:nvCxnSpPr>
        <p:spPr>
          <a:xfrm rot="10800000" flipV="1">
            <a:off x="1471960" y="5781740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3148272-0341-4E43-AB56-2683AAA391E9}"/>
              </a:ext>
            </a:extLst>
          </p:cNvPr>
          <p:cNvCxnSpPr/>
          <p:nvPr/>
        </p:nvCxnSpPr>
        <p:spPr>
          <a:xfrm rot="10800000" flipV="1">
            <a:off x="1508757" y="4842024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7424876-FAD8-4087-8535-DA19E01E2718}"/>
              </a:ext>
            </a:extLst>
          </p:cNvPr>
          <p:cNvSpPr/>
          <p:nvPr/>
        </p:nvSpPr>
        <p:spPr>
          <a:xfrm>
            <a:off x="2074129" y="7563127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C625210-372D-4727-9A27-D01A487B7861}"/>
              </a:ext>
            </a:extLst>
          </p:cNvPr>
          <p:cNvSpPr/>
          <p:nvPr/>
        </p:nvSpPr>
        <p:spPr>
          <a:xfrm>
            <a:off x="2330606" y="5935872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00F5A98-A873-436C-BC28-353F415F16AC}"/>
              </a:ext>
            </a:extLst>
          </p:cNvPr>
          <p:cNvSpPr/>
          <p:nvPr/>
        </p:nvSpPr>
        <p:spPr>
          <a:xfrm>
            <a:off x="2251357" y="4323423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68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C6FDC-B3FC-4082-892A-A543B619A551}"/>
              </a:ext>
            </a:extLst>
          </p:cNvPr>
          <p:cNvSpPr txBox="1"/>
          <p:nvPr/>
        </p:nvSpPr>
        <p:spPr>
          <a:xfrm>
            <a:off x="2345765" y="351582"/>
            <a:ext cx="557427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"calling F"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A4C2D-4319-4783-B192-D5A596F54486}"/>
              </a:ext>
            </a:extLst>
          </p:cNvPr>
          <p:cNvSpPr txBox="1"/>
          <p:nvPr/>
        </p:nvSpPr>
        <p:spPr>
          <a:xfrm>
            <a:off x="490654" y="352378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B0457-AD34-4ACC-AEF7-1D99ADD89533}"/>
              </a:ext>
            </a:extLst>
          </p:cNvPr>
          <p:cNvSpPr txBox="1"/>
          <p:nvPr/>
        </p:nvSpPr>
        <p:spPr>
          <a:xfrm>
            <a:off x="3056770" y="5241750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F47DA-E547-46B6-A3A9-64724BA862C7}"/>
              </a:ext>
            </a:extLst>
          </p:cNvPr>
          <p:cNvSpPr txBox="1"/>
          <p:nvPr/>
        </p:nvSpPr>
        <p:spPr>
          <a:xfrm>
            <a:off x="490653" y="620380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C6B2B-5203-4289-A1A0-F8F94B2DC8D0}"/>
              </a:ext>
            </a:extLst>
          </p:cNvPr>
          <p:cNvSpPr txBox="1"/>
          <p:nvPr/>
        </p:nvSpPr>
        <p:spPr>
          <a:xfrm>
            <a:off x="490652" y="7055019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e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6C46-1E5A-46D5-94AF-DE8B426D8E02}"/>
              </a:ext>
            </a:extLst>
          </p:cNvPr>
          <p:cNvSpPr txBox="1"/>
          <p:nvPr/>
        </p:nvSpPr>
        <p:spPr>
          <a:xfrm>
            <a:off x="3056770" y="4249163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AA487-125A-4B88-A7D0-E62A71F0FC22}"/>
              </a:ext>
            </a:extLst>
          </p:cNvPr>
          <p:cNvSpPr txBox="1"/>
          <p:nvPr/>
        </p:nvSpPr>
        <p:spPr>
          <a:xfrm>
            <a:off x="2895598" y="2754343"/>
            <a:ext cx="3909318" cy="8217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en-US" altLang="ko-KR" sz="4400" dirty="0"/>
          </a:p>
          <a:p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79061-7984-4F0D-9CEF-74FC47D1DE4C}"/>
              </a:ext>
            </a:extLst>
          </p:cNvPr>
          <p:cNvSpPr txBox="1"/>
          <p:nvPr/>
        </p:nvSpPr>
        <p:spPr>
          <a:xfrm>
            <a:off x="2895598" y="2046457"/>
            <a:ext cx="123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stack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C5A20-1196-48B0-A141-CE1236073498}"/>
              </a:ext>
            </a:extLst>
          </p:cNvPr>
          <p:cNvSpPr txBox="1"/>
          <p:nvPr/>
        </p:nvSpPr>
        <p:spPr>
          <a:xfrm>
            <a:off x="3056770" y="3015953"/>
            <a:ext cx="30987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main</a:t>
            </a:r>
            <a:endParaRPr lang="ko-KR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E17E4-3982-47EA-9EC1-247C8E4ED6B5}"/>
              </a:ext>
            </a:extLst>
          </p:cNvPr>
          <p:cNvSpPr txBox="1"/>
          <p:nvPr/>
        </p:nvSpPr>
        <p:spPr>
          <a:xfrm>
            <a:off x="553174" y="2365164"/>
            <a:ext cx="11820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09BAD-E1C1-440D-9D7E-7F1E55269D3D}"/>
              </a:ext>
            </a:extLst>
          </p:cNvPr>
          <p:cNvSpPr txBox="1"/>
          <p:nvPr/>
        </p:nvSpPr>
        <p:spPr>
          <a:xfrm>
            <a:off x="111846" y="273756"/>
            <a:ext cx="3969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240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4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EEEC7C1-D562-4863-9EA2-FF772E462FF1}"/>
              </a:ext>
            </a:extLst>
          </p:cNvPr>
          <p:cNvCxnSpPr/>
          <p:nvPr/>
        </p:nvCxnSpPr>
        <p:spPr>
          <a:xfrm rot="10800000" flipV="1">
            <a:off x="1457268" y="5344894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2F4E5E8-B3FD-4ED2-A79D-04E62E165583}"/>
              </a:ext>
            </a:extLst>
          </p:cNvPr>
          <p:cNvCxnSpPr/>
          <p:nvPr/>
        </p:nvCxnSpPr>
        <p:spPr>
          <a:xfrm rot="10800000" flipV="1">
            <a:off x="1457266" y="4340643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46513AE-F358-4767-ACDB-DDA9BC494E07}"/>
              </a:ext>
            </a:extLst>
          </p:cNvPr>
          <p:cNvSpPr/>
          <p:nvPr/>
        </p:nvSpPr>
        <p:spPr>
          <a:xfrm>
            <a:off x="2059435" y="6122030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155514-180C-4386-9A29-5E78FD06BC74}"/>
              </a:ext>
            </a:extLst>
          </p:cNvPr>
          <p:cNvSpPr/>
          <p:nvPr/>
        </p:nvSpPr>
        <p:spPr>
          <a:xfrm>
            <a:off x="2315912" y="4494775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6B15A3E-87A9-4EAF-8CFE-808D5EA1A96B}"/>
              </a:ext>
            </a:extLst>
          </p:cNvPr>
          <p:cNvCxnSpPr/>
          <p:nvPr/>
        </p:nvCxnSpPr>
        <p:spPr>
          <a:xfrm rot="10800000" flipV="1">
            <a:off x="1386390" y="3652851"/>
            <a:ext cx="1674015" cy="57381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E1BE0-70E6-42A6-A9C7-C02E6CE18D1E}"/>
              </a:ext>
            </a:extLst>
          </p:cNvPr>
          <p:cNvSpPr/>
          <p:nvPr/>
        </p:nvSpPr>
        <p:spPr>
          <a:xfrm>
            <a:off x="2382644" y="3131434"/>
            <a:ext cx="512954" cy="566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661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74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93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278</Words>
  <Application>Microsoft Office PowerPoint</Application>
  <PresentationFormat>사용자 지정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기술기획</dc:title>
  <dc:creator>문 태식</dc:creator>
  <cp:lastModifiedBy>문 태식</cp:lastModifiedBy>
  <cp:revision>63</cp:revision>
  <dcterms:created xsi:type="dcterms:W3CDTF">2022-03-25T00:21:09Z</dcterms:created>
  <dcterms:modified xsi:type="dcterms:W3CDTF">2022-04-09T05:15:15Z</dcterms:modified>
</cp:coreProperties>
</file>