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12C1-998C-46E4-8309-A82C2AA16FB6}" type="datetimeFigureOut">
              <a:rPr lang="de-CH" smtClean="0"/>
              <a:t>21.05.19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96474-D973-4B09-885E-8F639572579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7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8136B-743A-44FE-9C8E-C5CCF4FFA01B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1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jpe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>
          <a:xfrm>
            <a:off x="2118" y="153989"/>
            <a:ext cx="9939237" cy="6704012"/>
            <a:chOff x="1588" y="115491"/>
            <a:chExt cx="7454428" cy="5028009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 userDrawn="1">
              <p:extLst/>
            </p:nvPr>
          </p:nvGraphicFramePr>
          <p:xfrm>
            <a:off x="1907704" y="115888"/>
            <a:ext cx="5548312" cy="502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Image" r:id="rId3" imgW="7314286" imgH="6628571" progId="">
                    <p:embed/>
                  </p:oleObj>
                </mc:Choice>
                <mc:Fallback>
                  <p:oleObj name="Image" r:id="rId3" imgW="7314286" imgH="6628571" progId="">
                    <p:embed/>
                    <p:pic>
                      <p:nvPicPr>
                        <p:cNvPr id="14" name="Objek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15888"/>
                          <a:ext cx="5548312" cy="502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8" y="115491"/>
            <a:ext cx="5548148" cy="502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Image" r:id="rId5" imgW="7314286" imgH="6628571" progId="">
                    <p:embed/>
                  </p:oleObj>
                </mc:Choice>
                <mc:Fallback>
                  <p:oleObj name="Image" r:id="rId5" imgW="7314286" imgH="6628571" progId="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15491"/>
                          <a:ext cx="5548148" cy="502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740900" y="1727201"/>
            <a:ext cx="2446867" cy="4786313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BED3EA"/>
              </a:solidFill>
              <a:latin typeface="Time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" y="1727201"/>
            <a:ext cx="9941983" cy="47863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333333"/>
              </a:solidFill>
              <a:latin typeface="Time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19669" y="1943100"/>
            <a:ext cx="8828617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19669" y="3309939"/>
            <a:ext cx="882861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16635" y="107951"/>
            <a:ext cx="1740131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87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9" y="883245"/>
            <a:ext cx="8828617" cy="817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47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-11661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Foliennummernplatzhalter 3"/>
          <p:cNvSpPr txBox="1">
            <a:spLocks/>
          </p:cNvSpPr>
          <p:nvPr userDrawn="1"/>
        </p:nvSpPr>
        <p:spPr bwMode="auto">
          <a:xfrm>
            <a:off x="11505969" y="6549837"/>
            <a:ext cx="480484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0A3BCADF-99C7-467A-8149-C42277495D6B}" type="slidenum">
              <a:rPr lang="de-CH" sz="140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de-CH" sz="1467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2118" y="153989"/>
            <a:ext cx="9939237" cy="6704012"/>
            <a:chOff x="1588" y="115491"/>
            <a:chExt cx="7454428" cy="5028009"/>
          </a:xfrm>
        </p:grpSpPr>
        <p:graphicFrame>
          <p:nvGraphicFramePr>
            <p:cNvPr id="16" name="Objekt 15"/>
            <p:cNvGraphicFramePr>
              <a:graphicFrameLocks noChangeAspect="1"/>
            </p:cNvGraphicFramePr>
            <p:nvPr userDrawn="1">
              <p:extLst/>
            </p:nvPr>
          </p:nvGraphicFramePr>
          <p:xfrm>
            <a:off x="1907704" y="115888"/>
            <a:ext cx="5548312" cy="502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Image" r:id="rId6" imgW="7314286" imgH="6628571" progId="">
                    <p:embed/>
                  </p:oleObj>
                </mc:Choice>
                <mc:Fallback>
                  <p:oleObj name="Image" r:id="rId6" imgW="7314286" imgH="6628571" progId="">
                    <p:embed/>
                    <p:pic>
                      <p:nvPicPr>
                        <p:cNvPr id="16" name="Objek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15888"/>
                          <a:ext cx="5548312" cy="502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8" y="115491"/>
            <a:ext cx="5548148" cy="502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Image" r:id="rId8" imgW="7314286" imgH="6628571" progId="">
                    <p:embed/>
                  </p:oleObj>
                </mc:Choice>
                <mc:Fallback>
                  <p:oleObj name="Image" r:id="rId8" imgW="7314286" imgH="6628571" progId="">
                    <p:embed/>
                    <p:pic>
                      <p:nvPicPr>
                        <p:cNvPr id="1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15491"/>
                          <a:ext cx="5548148" cy="502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" y="1727201"/>
            <a:ext cx="12187767" cy="4786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19669" y="790576"/>
            <a:ext cx="8828617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9" y="1943101"/>
            <a:ext cx="10748433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1"/>
            <a:r>
              <a:rPr lang="de-CH" smtClean="0"/>
              <a:t>dlöadfjöaldkj</a:t>
            </a:r>
          </a:p>
          <a:p>
            <a:pPr lvl="2"/>
            <a:r>
              <a:rPr lang="de-CH" smtClean="0"/>
              <a:t>Dritte Ebene</a:t>
            </a:r>
          </a:p>
          <a:p>
            <a:pPr lvl="2"/>
            <a:r>
              <a:rPr lang="de-CH" smtClean="0"/>
              <a:t>lökdjföalkjsdföalskj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16635" y="107951"/>
            <a:ext cx="1740131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679509" y="5541236"/>
            <a:ext cx="8064632" cy="21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09995" y="164638"/>
            <a:ext cx="1093469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333" smtClean="0">
                <a:latin typeface="Arial" panose="020B0604020202020204" pitchFamily="34" charset="0"/>
                <a:cs typeface="Arial" panose="020B0604020202020204" pitchFamily="34" charset="0"/>
              </a:rPr>
              <a:t>Abschlusspräsentationen Open Data Apps 2019</a:t>
            </a:r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3"/>
          <p:cNvSpPr txBox="1">
            <a:spLocks/>
          </p:cNvSpPr>
          <p:nvPr/>
        </p:nvSpPr>
        <p:spPr bwMode="auto">
          <a:xfrm>
            <a:off x="11505969" y="6549837"/>
            <a:ext cx="480484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0A3BCADF-99C7-467A-8149-C42277495D6B}" type="slidenum">
              <a:rPr lang="de-CH" sz="140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de-CH" sz="1467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719667" y="6580191"/>
            <a:ext cx="7104525" cy="2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de-CH" sz="1333" smtClean="0">
                <a:latin typeface="Arial" panose="020B0604020202020204" pitchFamily="34" charset="0"/>
                <a:cs typeface="Arial" panose="020B0604020202020204" pitchFamily="34" charset="0"/>
              </a:rPr>
              <a:t>FS 2019</a:t>
            </a:r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5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933" b="1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5pPr>
      <a:lvl6pPr marL="609585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6pPr>
      <a:lvl7pPr marL="1219170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7pPr>
      <a:lvl8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8pPr>
      <a:lvl9pPr marL="2438339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9pPr>
    </p:titleStyle>
    <p:bodyStyle>
      <a:lvl1pPr marL="558786" indent="-558786" algn="l" rtl="0" fontAlgn="base">
        <a:lnSpc>
          <a:spcPct val="100000"/>
        </a:lnSpc>
        <a:spcBef>
          <a:spcPts val="800"/>
        </a:spcBef>
        <a:spcAft>
          <a:spcPct val="0"/>
        </a:spcAft>
        <a:buClr>
          <a:schemeClr val="hlink"/>
        </a:buClr>
        <a:buSzPct val="85000"/>
        <a:buFont typeface="Helvetica CE" charset="-18"/>
        <a:buChar char="&gt;"/>
        <a:defRPr sz="2667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17572" indent="-507987" algn="l" rtl="0" fontAlgn="base">
        <a:lnSpc>
          <a:spcPct val="100000"/>
        </a:lnSpc>
        <a:spcBef>
          <a:spcPts val="800"/>
        </a:spcBef>
        <a:spcAft>
          <a:spcPct val="0"/>
        </a:spcAft>
        <a:buFont typeface="Helvetica CE" charset="-18"/>
        <a:buChar char="—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727157" indent="-507987" algn="l" rtl="0" fontAlgn="base">
        <a:lnSpc>
          <a:spcPct val="100000"/>
        </a:lnSpc>
        <a:spcBef>
          <a:spcPts val="8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285943" indent="-507987" algn="l" rtl="0" fontAlgn="base">
        <a:lnSpc>
          <a:spcPct val="100000"/>
        </a:lnSpc>
        <a:spcBef>
          <a:spcPts val="8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844729" indent="-507987" algn="l" rtl="0" fontAlgn="base">
        <a:lnSpc>
          <a:spcPct val="100000"/>
        </a:lnSpc>
        <a:spcBef>
          <a:spcPts val="8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54314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6pPr>
      <a:lvl7pPr marL="4063898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7pPr>
      <a:lvl8pPr marL="4673483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8pPr>
      <a:lvl9pPr marL="5283068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enjamin.schuepbach@students.unibe.ch?subject=About%20your%20Bade-Index%20Web-App..." TargetMode="External"/><Relationship Id="rId3" Type="http://schemas.openxmlformats.org/officeDocument/2006/relationships/hyperlink" Target="mailto:christoph.vonmatt@students.unibe.ch?subject=About%20your%20Bade-index%20Web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x.opendata.iwi.unibe.c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719667" y="1943101"/>
            <a:ext cx="9129184" cy="188595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de-CH" sz="2800" dirty="0">
                <a:solidFill>
                  <a:schemeClr val="bg1"/>
                </a:solidFill>
              </a:rPr>
              <a:t>Übung Open Data</a:t>
            </a:r>
            <a:br>
              <a:rPr lang="de-CH" sz="2800" dirty="0">
                <a:solidFill>
                  <a:schemeClr val="bg1"/>
                </a:solidFill>
              </a:rPr>
            </a:br>
            <a:r>
              <a:rPr lang="de-CH" sz="2800" dirty="0">
                <a:solidFill>
                  <a:schemeClr val="bg1"/>
                </a:solidFill>
              </a:rPr>
              <a:t/>
            </a:r>
            <a:br>
              <a:rPr lang="de-CH" sz="2800" dirty="0">
                <a:solidFill>
                  <a:schemeClr val="bg1"/>
                </a:solidFill>
              </a:rPr>
            </a:br>
            <a:r>
              <a:rPr lang="de-CH" sz="2800" dirty="0" smtClean="0"/>
              <a:t>BADEWETTER-INDEX, </a:t>
            </a:r>
            <a:r>
              <a:rPr lang="de-CH" sz="2800" dirty="0"/>
              <a:t>Gruppe </a:t>
            </a:r>
            <a:r>
              <a:rPr lang="de-CH" sz="2800" dirty="0" smtClean="0"/>
              <a:t>5</a:t>
            </a:r>
            <a:endParaRPr lang="de-CH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9669" y="4101075"/>
            <a:ext cx="9504791" cy="239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>
                <a:solidFill>
                  <a:schemeClr val="tx1"/>
                </a:solidFill>
                <a:latin typeface="+mn-lt"/>
              </a:defRPr>
            </a:lvl2pPr>
            <a:lvl3pPr marL="1295400" indent="-3810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7145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133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590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30480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505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962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1219170">
              <a:lnSpc>
                <a:spcPct val="100000"/>
              </a:lnSpc>
              <a:spcAft>
                <a:spcPts val="2400"/>
              </a:spcAft>
              <a:buClr>
                <a:srgbClr val="DF2046"/>
              </a:buClr>
            </a:pPr>
            <a:r>
              <a:rPr lang="de-DE" b="1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Abschlusspräsentation, 23. Mai 2019</a:t>
            </a:r>
            <a:endParaRPr lang="de-DE" b="1" kern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9170">
              <a:lnSpc>
                <a:spcPct val="100000"/>
              </a:lnSpc>
              <a:spcAft>
                <a:spcPts val="800"/>
              </a:spcAft>
              <a:buClr>
                <a:srgbClr val="DF2046"/>
              </a:buClr>
            </a:pPr>
            <a:r>
              <a:rPr lang="it-IT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Benjamin Schüpbach </a:t>
            </a:r>
            <a:r>
              <a:rPr lang="it-IT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it-IT" kern="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</a:t>
            </a:r>
            <a:r>
              <a:rPr lang="it-IT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Matt</a:t>
            </a:r>
            <a:endParaRPr lang="it-IT" kern="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9170">
              <a:lnSpc>
                <a:spcPct val="100000"/>
              </a:lnSpc>
              <a:spcAft>
                <a:spcPts val="800"/>
              </a:spcAft>
              <a:buClr>
                <a:srgbClr val="DF2046"/>
              </a:buClr>
            </a:pPr>
            <a:r>
              <a:rPr lang="de-CH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Forschungsstelle </a:t>
            </a:r>
            <a:r>
              <a:rPr lang="de-CH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Digitale Nachhaltigkeit</a:t>
            </a:r>
            <a:br>
              <a:rPr lang="de-CH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Wirtschaftsinformatik</a:t>
            </a:r>
            <a:r>
              <a:rPr lang="de-DE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kern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Universität Bern</a:t>
            </a:r>
            <a:endParaRPr lang="de-DE" kern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mailbox://C:/Users/stuermer/Documents/Privat/Thunderbird/ProfileMatthiasStuermer/Local%20Folders/Inbox.sbd/0.%20Privat.sbd/Universit%E4t%20Bern?number=435787688&amp;part=1.2&amp;filename=Picture%20%28Device%20Independent%20Bitmap%29%201.jpg"/>
          <p:cNvSpPr>
            <a:spLocks noChangeAspect="1" noChangeArrowheads="1"/>
          </p:cNvSpPr>
          <p:nvPr/>
        </p:nvSpPr>
        <p:spPr bwMode="auto">
          <a:xfrm>
            <a:off x="207433" y="-144462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de-CH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Team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669" y="1943101"/>
            <a:ext cx="8372573" cy="4305300"/>
          </a:xfrm>
        </p:spPr>
        <p:txBody>
          <a:bodyPr/>
          <a:lstStyle/>
          <a:p>
            <a:r>
              <a:rPr lang="de-CH" b="1" dirty="0" smtClean="0"/>
              <a:t>Benjamin Schüpbach</a:t>
            </a:r>
            <a:endParaRPr lang="de-CH" b="1" dirty="0" smtClean="0"/>
          </a:p>
          <a:p>
            <a:pPr lvl="1"/>
            <a:r>
              <a:rPr lang="de-CH" dirty="0" smtClean="0"/>
              <a:t>Hauptfach: </a:t>
            </a:r>
            <a:r>
              <a:rPr lang="de-CH" dirty="0" smtClean="0"/>
              <a:t>Geographie (Master)</a:t>
            </a:r>
            <a:endParaRPr lang="de-CH" dirty="0" smtClean="0"/>
          </a:p>
          <a:p>
            <a:pPr lvl="1"/>
            <a:r>
              <a:rPr lang="de-CH" dirty="0" smtClean="0"/>
              <a:t>Semester: </a:t>
            </a:r>
            <a:r>
              <a:rPr lang="de-CH" dirty="0" smtClean="0"/>
              <a:t>4</a:t>
            </a:r>
            <a:endParaRPr lang="de-CH" dirty="0" smtClean="0"/>
          </a:p>
          <a:p>
            <a:pPr lvl="1"/>
            <a:r>
              <a:rPr lang="de-CH" dirty="0" smtClean="0"/>
              <a:t>Bisherige Programmiererfahrung: </a:t>
            </a:r>
            <a:r>
              <a:rPr lang="de-CH" dirty="0" smtClean="0"/>
              <a:t>Python</a:t>
            </a:r>
            <a:endParaRPr lang="de-CH" dirty="0" smtClean="0"/>
          </a:p>
          <a:p>
            <a:pPr lvl="1"/>
            <a:r>
              <a:rPr lang="de-CH" dirty="0" smtClean="0"/>
              <a:t>Email: </a:t>
            </a:r>
            <a:r>
              <a:rPr lang="de-CH" dirty="0" smtClean="0">
                <a:hlinkClick r:id="rId2"/>
              </a:rPr>
              <a:t>benjamin.schuepbach@students.unibe.ch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b="1" dirty="0" smtClean="0"/>
              <a:t>Christoph von Matt</a:t>
            </a:r>
            <a:endParaRPr lang="de-CH" b="1" dirty="0" smtClean="0"/>
          </a:p>
          <a:p>
            <a:pPr lvl="1"/>
            <a:r>
              <a:rPr lang="de-CH" dirty="0"/>
              <a:t>Hauptfach: </a:t>
            </a:r>
            <a:r>
              <a:rPr lang="de-CH" dirty="0" smtClean="0"/>
              <a:t>Geographie (Master)</a:t>
            </a:r>
            <a:endParaRPr lang="de-CH" dirty="0"/>
          </a:p>
          <a:p>
            <a:pPr lvl="1"/>
            <a:r>
              <a:rPr lang="de-CH" dirty="0"/>
              <a:t>Semester: </a:t>
            </a:r>
            <a:r>
              <a:rPr lang="de-CH" dirty="0"/>
              <a:t>4</a:t>
            </a:r>
            <a:endParaRPr lang="de-CH" dirty="0"/>
          </a:p>
          <a:p>
            <a:pPr lvl="1"/>
            <a:r>
              <a:rPr lang="de-CH" dirty="0"/>
              <a:t>Bisherige </a:t>
            </a:r>
            <a:r>
              <a:rPr lang="de-CH" dirty="0" smtClean="0"/>
              <a:t>Programmiererfahrung</a:t>
            </a:r>
            <a:r>
              <a:rPr lang="de-CH" dirty="0"/>
              <a:t>: </a:t>
            </a:r>
            <a:r>
              <a:rPr lang="de-CH" dirty="0" smtClean="0"/>
              <a:t>Python, R, (Java)</a:t>
            </a:r>
            <a:endParaRPr lang="de-CH" dirty="0" smtClean="0"/>
          </a:p>
          <a:p>
            <a:pPr lvl="1"/>
            <a:r>
              <a:rPr lang="de-CH" dirty="0" smtClean="0"/>
              <a:t>Email: </a:t>
            </a:r>
            <a:r>
              <a:rPr lang="de-CH" dirty="0" smtClean="0">
                <a:hlinkClick r:id="rId3"/>
              </a:rPr>
              <a:t>christoph</a:t>
            </a:r>
            <a:r>
              <a:rPr lang="de-CH" dirty="0" smtClean="0">
                <a:hlinkClick r:id="rId3"/>
              </a:rPr>
              <a:t>.vonmatt@students.unibe.ch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468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Aufgabenstellung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Ausgangslage, Problemstellung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Messwerte automatischer Wetterstationen (</a:t>
            </a:r>
            <a:r>
              <a:rPr lang="de-CH" dirty="0" err="1" smtClean="0"/>
              <a:t>MeteoSchweiz</a:t>
            </a:r>
            <a:r>
              <a:rPr lang="de-CH" dirty="0" smtClean="0"/>
              <a:t>)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Zielsetzung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Aufzeigen des Potentials von </a:t>
            </a:r>
            <a:r>
              <a:rPr lang="de-CH" dirty="0" err="1" smtClean="0"/>
              <a:t>OpenData</a:t>
            </a:r>
            <a:r>
              <a:rPr lang="de-CH" dirty="0" smtClean="0"/>
              <a:t> anhand eines Badeindexes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Datenquelle, Data Coach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Daniel Wolf (</a:t>
            </a:r>
            <a:r>
              <a:rPr lang="de-CH" dirty="0" err="1" smtClean="0"/>
              <a:t>MeteoSchweiz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Joël </a:t>
            </a:r>
            <a:r>
              <a:rPr lang="de-CH" dirty="0" err="1" smtClean="0"/>
              <a:t>Fisler</a:t>
            </a:r>
            <a:r>
              <a:rPr lang="de-CH" dirty="0" smtClean="0"/>
              <a:t> (</a:t>
            </a:r>
            <a:r>
              <a:rPr lang="de-CH" dirty="0" err="1" smtClean="0"/>
              <a:t>MeteoSchweiz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Quellen: BAFU, BFS (komplementäre Daten)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1739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Daten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Datenvolumen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1000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Datenformate:</a:t>
            </a:r>
          </a:p>
          <a:p>
            <a:pPr lvl="1"/>
            <a:r>
              <a:rPr lang="de-CH" dirty="0" smtClean="0"/>
              <a:t>CSV (</a:t>
            </a:r>
            <a:r>
              <a:rPr lang="de-CH" dirty="0" err="1" smtClean="0"/>
              <a:t>Meteodaten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Json</a:t>
            </a:r>
            <a:r>
              <a:rPr lang="de-CH" dirty="0" smtClean="0"/>
              <a:t> (Flusstemperaturen)</a:t>
            </a:r>
          </a:p>
          <a:p>
            <a:pPr lvl="1"/>
            <a:r>
              <a:rPr lang="de-CH" dirty="0" err="1" smtClean="0"/>
              <a:t>Shapefile</a:t>
            </a:r>
            <a:r>
              <a:rPr lang="de-CH" dirty="0" smtClean="0"/>
              <a:t> (</a:t>
            </a:r>
            <a:r>
              <a:rPr lang="de-CH" dirty="0" err="1" smtClean="0"/>
              <a:t>Basisgeometrien</a:t>
            </a:r>
            <a:r>
              <a:rPr lang="de-CH" dirty="0" smtClean="0"/>
              <a:t>)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8" name="Rechteck 7"/>
          <p:cNvSpPr/>
          <p:nvPr/>
        </p:nvSpPr>
        <p:spPr bwMode="auto">
          <a:xfrm>
            <a:off x="7401464" y="4152901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Grafik, Screenshot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7401464" y="1914526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 smtClean="0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, Screenshot</a:t>
            </a:r>
          </a:p>
        </p:txBody>
      </p:sp>
    </p:spTree>
    <p:extLst>
      <p:ext uri="{BB962C8B-B14F-4D97-AF65-F5344CB8AC3E}">
        <p14:creationId xmlns:p14="http://schemas.microsoft.com/office/powerpoint/2010/main" val="276216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Vorgehen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Datenbeschaffung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OpenData</a:t>
            </a:r>
            <a:r>
              <a:rPr lang="de-CH" dirty="0" smtClean="0"/>
              <a:t> Plattform (per R-Skript)</a:t>
            </a:r>
          </a:p>
          <a:p>
            <a:pPr lvl="1"/>
            <a:r>
              <a:rPr lang="de-CH" dirty="0" smtClean="0"/>
              <a:t>Website Bundesamt für Statistik (BFS)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Datentransformation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Konvertierung </a:t>
            </a:r>
            <a:r>
              <a:rPr lang="de-CH" dirty="0" err="1" smtClean="0"/>
              <a:t>GeoJson</a:t>
            </a:r>
            <a:r>
              <a:rPr lang="de-CH" dirty="0" smtClean="0"/>
              <a:t> / </a:t>
            </a:r>
            <a:r>
              <a:rPr lang="de-CH" dirty="0" err="1" smtClean="0"/>
              <a:t>TopoJson</a:t>
            </a:r>
            <a:endParaRPr lang="de-CH" dirty="0" smtClean="0"/>
          </a:p>
          <a:p>
            <a:pPr lvl="1"/>
            <a:r>
              <a:rPr lang="de-CH" dirty="0" smtClean="0"/>
              <a:t>Indexberechnung (R-Skript), Interpolation (QGIS)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Technologien, Libraries etc.:</a:t>
            </a:r>
            <a:endParaRPr lang="de-CH" dirty="0"/>
          </a:p>
          <a:p>
            <a:pPr lvl="1"/>
            <a:r>
              <a:rPr lang="de-CH" dirty="0" smtClean="0"/>
              <a:t>D3.js, Bootstrap, R, QGIS, </a:t>
            </a:r>
            <a:r>
              <a:rPr lang="de-CH" dirty="0" err="1"/>
              <a:t>j</a:t>
            </a:r>
            <a:r>
              <a:rPr lang="de-CH" dirty="0" err="1" smtClean="0"/>
              <a:t>Query</a:t>
            </a:r>
            <a:r>
              <a:rPr lang="de-CH" dirty="0" smtClean="0"/>
              <a:t>, Google Fonts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 bwMode="auto">
          <a:xfrm>
            <a:off x="7401464" y="4191001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Grafik, Screenshot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7401464" y="1914526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, Screenshot</a:t>
            </a:r>
          </a:p>
        </p:txBody>
      </p:sp>
    </p:spTree>
    <p:extLst>
      <p:ext uri="{BB962C8B-B14F-4D97-AF65-F5344CB8AC3E}">
        <p14:creationId xmlns:p14="http://schemas.microsoft.com/office/powerpoint/2010/main" val="7728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Resultat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Link: </a:t>
            </a:r>
            <a:r>
              <a:rPr lang="de-CH" dirty="0" smtClean="0">
                <a:hlinkClick r:id="rId2"/>
              </a:rPr>
              <a:t>http://XX.opendata.iwi.unibe.ch</a:t>
            </a:r>
            <a:r>
              <a:rPr lang="de-CH" dirty="0" smtClean="0"/>
              <a:t> </a:t>
            </a:r>
            <a:endParaRPr lang="de-CH" dirty="0" smtClean="0"/>
          </a:p>
          <a:p>
            <a:pPr lvl="1"/>
            <a:r>
              <a:rPr lang="de-CH" dirty="0" err="1" smtClean="0"/>
              <a:t>GitHub</a:t>
            </a:r>
            <a:r>
              <a:rPr lang="de-CH" dirty="0" smtClean="0"/>
              <a:t>: @</a:t>
            </a:r>
            <a:r>
              <a:rPr lang="de-CH" dirty="0" err="1" smtClean="0"/>
              <a:t>taetscher</a:t>
            </a:r>
            <a:r>
              <a:rPr lang="de-CH" dirty="0" smtClean="0"/>
              <a:t>, @</a:t>
            </a:r>
            <a:r>
              <a:rPr lang="de-CH" dirty="0" err="1" smtClean="0"/>
              <a:t>codicolus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Visualisierungsart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Karte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Funktionalitäten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Variable Interpolationsgenauigkeit</a:t>
            </a:r>
          </a:p>
          <a:p>
            <a:pPr lvl="1"/>
            <a:r>
              <a:rPr lang="de-CH" dirty="0" smtClean="0"/>
              <a:t>Benutzerdefinierte, dynamische Berechnung des Index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7401464" y="4152901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Grafik, Screenshot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7401464" y="1914526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 smtClean="0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, Screenshot</a:t>
            </a:r>
          </a:p>
        </p:txBody>
      </p:sp>
    </p:spTree>
    <p:extLst>
      <p:ext uri="{BB962C8B-B14F-4D97-AF65-F5344CB8AC3E}">
        <p14:creationId xmlns:p14="http://schemas.microsoft.com/office/powerpoint/2010/main" val="268924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Fazit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</a:t>
            </a:r>
            <a:r>
              <a:rPr lang="de-CH" dirty="0"/>
              <a:t>haben wir </a:t>
            </a:r>
            <a:r>
              <a:rPr lang="de-CH" dirty="0" smtClean="0"/>
              <a:t>gelernt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Programmieren von Web-Applikationen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Was würden wir nächstes Mal anders </a:t>
            </a:r>
            <a:br>
              <a:rPr lang="de-CH" dirty="0" smtClean="0"/>
            </a:br>
            <a:r>
              <a:rPr lang="de-CH" dirty="0" smtClean="0"/>
              <a:t>machen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Ressourceneffizienz auf Benutzerseite steigern</a:t>
            </a:r>
            <a:br>
              <a:rPr lang="de-CH" dirty="0" smtClean="0"/>
            </a:br>
            <a:r>
              <a:rPr lang="de-CH" dirty="0" smtClean="0"/>
              <a:t>(lange Ladezeiten von Rasterdaten)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Was bringt </a:t>
            </a:r>
            <a:r>
              <a:rPr lang="de-CH" dirty="0" smtClean="0"/>
              <a:t>uns </a:t>
            </a:r>
            <a:r>
              <a:rPr lang="de-CH" dirty="0" smtClean="0"/>
              <a:t>diese Übung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Erweiterung unserer </a:t>
            </a:r>
            <a:r>
              <a:rPr lang="de-CH" dirty="0" err="1" smtClean="0"/>
              <a:t>Programmierfähgikeit</a:t>
            </a:r>
            <a:endParaRPr lang="de-CH" dirty="0" smtClean="0"/>
          </a:p>
          <a:p>
            <a:pPr lvl="1"/>
            <a:r>
              <a:rPr lang="de-CH" dirty="0" smtClean="0"/>
              <a:t>Verbindung von </a:t>
            </a:r>
            <a:r>
              <a:rPr lang="de-CH" dirty="0" err="1" smtClean="0"/>
              <a:t>Geospatial</a:t>
            </a:r>
            <a:r>
              <a:rPr lang="de-CH" dirty="0" smtClean="0"/>
              <a:t> Analysis Tools und web-basierten Visualisierungsmöglichkeiten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etc.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 bwMode="auto">
          <a:xfrm>
            <a:off x="7401464" y="4152901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Grafik, Screenshot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401464" y="1914526"/>
            <a:ext cx="4320749" cy="20288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2400" b="1" smtClean="0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de-CH" sz="2400" b="1">
                <a:latin typeface="Arial" panose="020B0604020202020204" pitchFamily="34" charset="0"/>
                <a:cs typeface="Arial" panose="020B0604020202020204" pitchFamily="34" charset="0"/>
              </a:rPr>
              <a:t>, Screenshot</a:t>
            </a:r>
          </a:p>
        </p:txBody>
      </p:sp>
    </p:spTree>
    <p:extLst>
      <p:ext uri="{BB962C8B-B14F-4D97-AF65-F5344CB8AC3E}">
        <p14:creationId xmlns:p14="http://schemas.microsoft.com/office/powerpoint/2010/main" val="40100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333333"/>
      </a:dk1>
      <a:lt1>
        <a:srgbClr val="FFFFFF"/>
      </a:lt1>
      <a:dk2>
        <a:srgbClr val="333333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2A2A2A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Standard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238</Words>
  <Application>Microsoft Macintosh PowerPoint</Application>
  <PresentationFormat>Widescreen</PresentationFormat>
  <Paragraphs>77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Helvetica</vt:lpstr>
      <vt:lpstr>Helvetica CE</vt:lpstr>
      <vt:lpstr>Times</vt:lpstr>
      <vt:lpstr>Arial</vt:lpstr>
      <vt:lpstr>Standarddesign</vt:lpstr>
      <vt:lpstr>Image</vt:lpstr>
      <vt:lpstr>Übung Open Data  BADEWETTER-INDEX, Gruppe 5</vt:lpstr>
      <vt:lpstr>Team</vt:lpstr>
      <vt:lpstr>Aufgabenstellung</vt:lpstr>
      <vt:lpstr>Daten</vt:lpstr>
      <vt:lpstr>Vorgehen</vt:lpstr>
      <vt:lpstr>Resultat</vt:lpstr>
      <vt:lpstr>Fazit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Open Data  Informationen zur Vorlesung und  Einführung Open Data und Open Government</dc:title>
  <dc:creator>Stürmer, Matthias (IWI)</dc:creator>
  <cp:lastModifiedBy>benjamin s</cp:lastModifiedBy>
  <cp:revision>23</cp:revision>
  <dcterms:created xsi:type="dcterms:W3CDTF">2018-05-15T10:22:41Z</dcterms:created>
  <dcterms:modified xsi:type="dcterms:W3CDTF">2019-05-21T13:29:47Z</dcterms:modified>
</cp:coreProperties>
</file>