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751"/>
    <a:srgbClr val="34531F"/>
    <a:srgbClr val="C6E0B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 showGuides="1">
      <p:cViewPr varScale="1">
        <p:scale>
          <a:sx n="88" d="100"/>
          <a:sy n="88" d="100"/>
        </p:scale>
        <p:origin x="184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8D5E2-46AF-7043-947E-0C61C764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B3731-B9CC-0A4C-96DC-610A6072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52685-2085-1243-A89D-9FBD4A9E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35042-BF02-E248-9E12-D5D3541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359BD-B4FD-CE4A-A027-9BD01057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78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077F-264E-084B-AB5B-6AA995D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D093B-2178-734F-9F67-FD0A94E4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668B1-3192-6245-8ED2-C1D073A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E132B-99DC-F649-AE5A-E2EA022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11A62-448B-8C41-BEFF-7787419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8A582-2551-1740-AAEE-5ECB4F15F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9695B-C00F-B941-A667-57FD41DD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00C89-9634-1349-AF8A-208F21B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51AC9-2A12-9243-A384-1520411D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4CB56-7177-FB4E-AD86-60338549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9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9819-F442-DE47-BCAF-BBE10206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1DDB-CC48-2D4A-9B42-C3DC6AFE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26682-A8D7-094D-A30F-4A4DBB34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F5E96-1F9F-954C-A8FE-EFD8C9E8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18D7-A0DB-034D-A8EA-6865462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3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56C9-3763-984E-B40E-3D4B83AB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DDCD0-6C31-114F-A578-25162545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C90CD-9526-AC48-901B-849A617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3048C-5F7F-554E-893A-7CFDE97F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8188F-02F5-004F-8FE1-8E2706FD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3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DC474-449A-604C-BF17-1B19DD67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9E526-58B1-2244-ABCC-18E77FE9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F9457-0711-CA45-9838-3E07C267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775F8-797A-CF44-AC34-0CBDC02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62CE-58AD-DC4A-8FAB-3826D24E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28457-1564-C14C-9B28-7A8E12B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19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4687-F0AD-4948-A284-715DF1F3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94838-FE40-614E-8B17-D7D0510C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53C9-7F00-F74E-91DD-326CB75B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51726-FFCE-F341-B98D-AF4557984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1A890-30AC-6449-9D37-95B04BCA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8430E-1BF7-6B46-A56A-4AAAF16A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6BFFED-8D44-9C44-912B-FCFAE0AB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D06AE-AA5F-484E-A7AC-9E7C794A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0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F3EB7-7389-CF45-AA79-D0B5DAC9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77E36-2CF3-4E40-A004-3D87800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DB438-382F-7641-9015-320B3874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C221D-03F6-774B-A63C-D3F0340D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27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8DD399-0006-5D46-8C9F-0C6D3D0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BAD4B-EA56-8847-A872-6A5EF7C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CF779-F461-B44A-8AF4-3207590E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1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BBEF-B9F4-6542-BF1C-2359260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A9423-06EF-8A4C-9BD1-ABB52F6D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52C3B-97B2-F942-804D-3A20DFBA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45C15-1A7D-7440-AF0E-BFFE0295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9D4D6-E743-FC4F-A80A-1AC0E446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AA05B-9BA2-514F-BE94-9B6D631D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3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FAC6-E106-3C47-BBF7-B6B9CA14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995AA8-5D3A-8F4C-B2D7-1D28C8B2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DD9DB-9DA3-B24A-A05D-4C40FA00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C956A-8D27-DB45-9189-396A4A22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9B754-1099-AD42-8AD3-DED15E6C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2E2E-B19D-AE42-8709-E3F8AF8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9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435670-2707-F74F-B164-48A52F12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CD759-6304-2D46-84DB-02D9DF9F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9502-F86A-7F4E-8CCE-360545E8E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BCC14-7221-FA4D-8690-2961DE076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9DD74-5A29-F442-B0B6-4CDEEE8F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1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44C5E-B589-4043-AE60-575F60EF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1" lang="en-US" altLang="ko-Kore-K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Oracle APEX 101</a:t>
            </a:r>
          </a:p>
          <a:p>
            <a:r>
              <a:rPr kumimoji="1" lang="en-US" altLang="ko-Kore-K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1" lang="en-US" alt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r>
              <a:rPr kumimoji="1" lang="en-US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입문편</a:t>
            </a:r>
            <a:endParaRPr kumimoji="1" lang="en-US" altLang="ko-Kore-KR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내용 개체 틀 10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C8D7A4CC-45F6-8A4E-AFEA-E4599B84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82" y="1828801"/>
            <a:ext cx="6952721" cy="44671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4D1351-2F12-B34F-80A7-08F1FE5D7619}"/>
              </a:ext>
            </a:extLst>
          </p:cNvPr>
          <p:cNvSpPr/>
          <p:nvPr/>
        </p:nvSpPr>
        <p:spPr>
          <a:xfrm>
            <a:off x="10744546" y="-24385"/>
            <a:ext cx="1447454" cy="14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768E9-3E0C-AC46-85A8-39909E0993B5}"/>
              </a:ext>
            </a:extLst>
          </p:cNvPr>
          <p:cNvSpPr/>
          <p:nvPr/>
        </p:nvSpPr>
        <p:spPr>
          <a:xfrm>
            <a:off x="0" y="2334768"/>
            <a:ext cx="4459432" cy="1278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kumimoji="1" lang="en-US" altLang="ko-Kore-KR" sz="2400" b="1" dirty="0">
                <a:solidFill>
                  <a:srgbClr val="FFC000"/>
                </a:solidFill>
              </a:rPr>
              <a:t>M02</a:t>
            </a:r>
            <a:r>
              <a:rPr kumimoji="1" lang="en-US" altLang="ko-KR" sz="2400" b="1" dirty="0">
                <a:solidFill>
                  <a:srgbClr val="FFC000"/>
                </a:solidFill>
              </a:rPr>
              <a:t>-</a:t>
            </a:r>
            <a:r>
              <a:rPr kumimoji="1" lang="en-US" altLang="ko-Kore-KR" sz="2400" b="1" dirty="0">
                <a:solidFill>
                  <a:srgbClr val="FFC000"/>
                </a:solidFill>
              </a:rPr>
              <a:t>01. APEX </a:t>
            </a:r>
            <a:r>
              <a:rPr kumimoji="1" lang="ko-KR" altLang="en-US" sz="2400" b="1" dirty="0">
                <a:solidFill>
                  <a:srgbClr val="FFC000"/>
                </a:solidFill>
              </a:rPr>
              <a:t>로그인</a:t>
            </a:r>
            <a:r>
              <a:rPr kumimoji="1" lang="en-US" altLang="ko-KR" sz="2400" b="1" dirty="0">
                <a:solidFill>
                  <a:srgbClr val="FFC000"/>
                </a:solidFill>
              </a:rPr>
              <a:t>&amp;</a:t>
            </a:r>
            <a:r>
              <a:rPr kumimoji="1" lang="ko-KR" altLang="en-US" sz="2400" b="1" dirty="0">
                <a:solidFill>
                  <a:srgbClr val="FFC000"/>
                </a:solidFill>
              </a:rPr>
              <a:t>계정 등록</a:t>
            </a:r>
            <a:endParaRPr kumimoji="1"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F1D57-E521-E641-A429-B7D5CF128F4A}"/>
              </a:ext>
            </a:extLst>
          </p:cNvPr>
          <p:cNvSpPr/>
          <p:nvPr/>
        </p:nvSpPr>
        <p:spPr>
          <a:xfrm>
            <a:off x="14517" y="5423888"/>
            <a:ext cx="41345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kumimoji="1" lang="en-US" altLang="ko-KR" sz="28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APEX: 20.2</a:t>
            </a: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- 2021-07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7124</TotalTime>
  <Words>19</Words>
  <Application>Microsoft Macintosh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Oracle APEX 101 - 기본 입문편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Taewan</dc:creator>
  <cp:lastModifiedBy>Kim Taewan</cp:lastModifiedBy>
  <cp:revision>29</cp:revision>
  <dcterms:created xsi:type="dcterms:W3CDTF">2021-07-09T09:28:36Z</dcterms:created>
  <dcterms:modified xsi:type="dcterms:W3CDTF">2021-07-25T02:59:45Z</dcterms:modified>
</cp:coreProperties>
</file>