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9751"/>
    <a:srgbClr val="34531F"/>
    <a:srgbClr val="C6E0B5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 showGuides="1">
      <p:cViewPr varScale="1">
        <p:scale>
          <a:sx n="88" d="100"/>
          <a:sy n="88" d="100"/>
        </p:scale>
        <p:origin x="184" y="8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94AA0-FB64-234B-931D-F73B122F93F2}" type="datetimeFigureOut">
              <a:rPr kumimoji="1" lang="ko-Kore-KR" altLang="en-US" smtClean="0"/>
              <a:t>2021. 7. 25.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A37FD-DB10-F54A-A75A-D461C5064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794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37FD-DB10-F54A-A75A-D461C5064876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839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37FD-DB10-F54A-A75A-D461C5064876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700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37FD-DB10-F54A-A75A-D461C5064876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5464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37FD-DB10-F54A-A75A-D461C5064876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0114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37FD-DB10-F54A-A75A-D461C5064876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4367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8D5E2-46AF-7043-947E-0C61C7640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4B3731-B9CC-0A4C-96DC-610A60720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52685-2085-1243-A89D-9FBD4A9E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39-0B11-FD4A-A87D-815FCA12874F}" type="datetimeFigureOut">
              <a:rPr kumimoji="1" lang="ko-Kore-KR" altLang="en-US" smtClean="0"/>
              <a:t>2021. 7. 25.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35042-BF02-E248-9E12-D5D35410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359BD-B4FD-CE4A-A027-9BD01057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4AA-410C-D447-8305-E1DBA16FE9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378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D077F-264E-084B-AB5B-6AA995D3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9D093B-2178-734F-9F67-FD0A94E48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9668B1-3192-6245-8ED2-C1D073A7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39-0B11-FD4A-A87D-815FCA12874F}" type="datetimeFigureOut">
              <a:rPr kumimoji="1" lang="ko-Kore-KR" altLang="en-US" smtClean="0"/>
              <a:t>2021. 7. 25.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E132B-99DC-F649-AE5A-E2EA0224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11A62-448B-8C41-BEFF-77874191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4AA-410C-D447-8305-E1DBA16FE9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39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28A582-2551-1740-AAEE-5ECB4F15F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99695B-C00F-B941-A667-57FD41DD1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00C89-9634-1349-AF8A-208F21BA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39-0B11-FD4A-A87D-815FCA12874F}" type="datetimeFigureOut">
              <a:rPr kumimoji="1" lang="ko-Kore-KR" altLang="en-US" smtClean="0"/>
              <a:t>2021. 7. 25.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51AC9-2A12-9243-A384-1520411D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4CB56-7177-FB4E-AD86-60338549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4AA-410C-D447-8305-E1DBA16FE9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398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49819-F442-DE47-BCAF-BBE10206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F1DDB-CC48-2D4A-9B42-C3DC6AFE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26682-A8D7-094D-A30F-4A4DBB34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39-0B11-FD4A-A87D-815FCA12874F}" type="datetimeFigureOut">
              <a:rPr kumimoji="1" lang="ko-Kore-KR" altLang="en-US" smtClean="0"/>
              <a:t>2021. 7. 25.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F5E96-1F9F-954C-A8FE-EFD8C9E8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918D7-A0DB-034D-A8EA-6865462A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4AA-410C-D447-8305-E1DBA16FE9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034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356C9-3763-984E-B40E-3D4B83AB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DDCD0-6C31-114F-A578-251625459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C90CD-9526-AC48-901B-849A617D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39-0B11-FD4A-A87D-815FCA12874F}" type="datetimeFigureOut">
              <a:rPr kumimoji="1" lang="ko-Kore-KR" altLang="en-US" smtClean="0"/>
              <a:t>2021. 7. 25.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3048C-5F7F-554E-893A-7CFDE97F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8188F-02F5-004F-8FE1-8E2706FD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4AA-410C-D447-8305-E1DBA16FE9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937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DC474-449A-604C-BF17-1B19DD67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B9E526-58B1-2244-ABCC-18E77FE94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8F9457-0711-CA45-9838-3E07C2673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0775F8-797A-CF44-AC34-0CBDC02F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39-0B11-FD4A-A87D-815FCA12874F}" type="datetimeFigureOut">
              <a:rPr kumimoji="1" lang="ko-Kore-KR" altLang="en-US" smtClean="0"/>
              <a:t>2021. 7. 25.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CA62CE-58AD-DC4A-8FAB-3826D24E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A28457-1564-C14C-9B28-7A8E12B1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4AA-410C-D447-8305-E1DBA16FE9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192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74687-F0AD-4948-A284-715DF1F3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94838-FE40-614E-8B17-D7D0510C4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1B53C9-7F00-F74E-91DD-326CB75B0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951726-FFCE-F341-B98D-AF4557984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41A890-30AC-6449-9D37-95B04BCA6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78430E-1BF7-6B46-A56A-4AAAF16A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39-0B11-FD4A-A87D-815FCA12874F}" type="datetimeFigureOut">
              <a:rPr kumimoji="1" lang="ko-Kore-KR" altLang="en-US" smtClean="0"/>
              <a:t>2021. 7. 25.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6BFFED-8D44-9C44-912B-FCFAE0AB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2D06AE-AA5F-484E-A7AC-9E7C794A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4AA-410C-D447-8305-E1DBA16FE9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019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F3EB7-7389-CF45-AA79-D0B5DAC9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C77E36-2CF3-4E40-A004-3D87800B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39-0B11-FD4A-A87D-815FCA12874F}" type="datetimeFigureOut">
              <a:rPr kumimoji="1" lang="ko-Kore-KR" altLang="en-US" smtClean="0"/>
              <a:t>2021. 7. 25.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FDB438-382F-7641-9015-320B3874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C221D-03F6-774B-A63C-D3F0340D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4AA-410C-D447-8305-E1DBA16FE9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927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8DD399-0006-5D46-8C9F-0C6D3D09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39-0B11-FD4A-A87D-815FCA12874F}" type="datetimeFigureOut">
              <a:rPr kumimoji="1" lang="ko-Kore-KR" altLang="en-US" smtClean="0"/>
              <a:t>2021. 7. 25.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BAD4B-EA56-8847-A872-6A5EF7CB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5CF779-F461-B44A-8AF4-3207590E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4AA-410C-D447-8305-E1DBA16FE9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314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1BBEF-B9F4-6542-BF1C-23592609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A9423-06EF-8A4C-9BD1-ABB52F6D0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A52C3B-97B2-F942-804D-3A20DFBA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45C15-1A7D-7440-AF0E-BFFE0295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39-0B11-FD4A-A87D-815FCA12874F}" type="datetimeFigureOut">
              <a:rPr kumimoji="1" lang="ko-Kore-KR" altLang="en-US" smtClean="0"/>
              <a:t>2021. 7. 25.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79D4D6-E743-FC4F-A80A-1AC0E446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AA05B-9BA2-514F-BE94-9B6D631D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4AA-410C-D447-8305-E1DBA16FE9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433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CFAC6-E106-3C47-BBF7-B6B9CA14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995AA8-5D3A-8F4C-B2D7-1D28C8B2E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4DD9DB-9DA3-B24A-A05D-4C40FA00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BC956A-8D27-DB45-9189-396A4A22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A939-0B11-FD4A-A87D-815FCA12874F}" type="datetimeFigureOut">
              <a:rPr kumimoji="1" lang="ko-Kore-KR" altLang="en-US" smtClean="0"/>
              <a:t>2021. 7. 25.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B9B754-1099-AD42-8AD3-DED15E6C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832E2E-B19D-AE42-8709-E3F8AF86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B4AA-410C-D447-8305-E1DBA16FE9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199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435670-2707-F74F-B164-48A52F12E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CD759-6304-2D46-84DB-02D9DF9F5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59502-F86A-7F4E-8CCE-360545E8E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6A939-0B11-FD4A-A87D-815FCA12874F}" type="datetimeFigureOut">
              <a:rPr kumimoji="1" lang="ko-Kore-KR" altLang="en-US" smtClean="0"/>
              <a:t>2021. 7. 25.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ABCC14-7221-FA4D-8690-2961DE076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9DD74-5A29-F442-B0B6-4CDEEE8F3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FB4AA-410C-D447-8305-E1DBA16FE9E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100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F44C5E-B589-4043-AE60-575F60EF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kumimoji="1" lang="en-US" altLang="ko-Kore-KR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Oracle APEX 101</a:t>
            </a:r>
          </a:p>
          <a:p>
            <a:r>
              <a:rPr kumimoji="1" lang="en-US" altLang="ko-Kore-KR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 </a:t>
            </a:r>
            <a:r>
              <a:rPr kumimoji="1" lang="en-US" altLang="en-US" sz="40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기본</a:t>
            </a:r>
            <a:r>
              <a:rPr kumimoji="1" lang="en-US" alt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en-US" sz="40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입문편</a:t>
            </a:r>
            <a:endParaRPr kumimoji="1" lang="en-US" altLang="ko-Kore-KR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내용 개체 틀 10" descr="텍스트, 검은색이(가) 표시된 사진&#10;&#10;자동 생성된 설명">
            <a:extLst>
              <a:ext uri="{FF2B5EF4-FFF2-40B4-BE49-F238E27FC236}">
                <a16:creationId xmlns:a16="http://schemas.microsoft.com/office/drawing/2014/main" id="{C8D7A4CC-45F6-8A4E-AFEA-E4599B84D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18582" y="1828801"/>
            <a:ext cx="6952721" cy="446712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04D1351-2F12-B34F-80A7-08F1FE5D7619}"/>
              </a:ext>
            </a:extLst>
          </p:cNvPr>
          <p:cNvSpPr/>
          <p:nvPr/>
        </p:nvSpPr>
        <p:spPr>
          <a:xfrm>
            <a:off x="10744546" y="-24385"/>
            <a:ext cx="1447454" cy="1484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8768E9-3E0C-AC46-85A8-39909E0993B5}"/>
              </a:ext>
            </a:extLst>
          </p:cNvPr>
          <p:cNvSpPr/>
          <p:nvPr/>
        </p:nvSpPr>
        <p:spPr>
          <a:xfrm>
            <a:off x="0" y="2334768"/>
            <a:ext cx="4459432" cy="1278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kumimoji="1" lang="en-US" altLang="ko-Kore-KR" sz="2400" b="1" dirty="0">
                <a:solidFill>
                  <a:srgbClr val="FFC000"/>
                </a:solidFill>
              </a:rPr>
              <a:t>M02</a:t>
            </a:r>
            <a:r>
              <a:rPr kumimoji="1" lang="en-US" altLang="ko-KR" sz="2400" b="1" dirty="0">
                <a:solidFill>
                  <a:srgbClr val="FFC000"/>
                </a:solidFill>
              </a:rPr>
              <a:t>-</a:t>
            </a:r>
            <a:r>
              <a:rPr kumimoji="1" lang="en-US" altLang="ko-Kore-KR" sz="2400" b="1" dirty="0">
                <a:solidFill>
                  <a:srgbClr val="FFC000"/>
                </a:solidFill>
              </a:rPr>
              <a:t>01. APEX </a:t>
            </a:r>
            <a:r>
              <a:rPr kumimoji="1" lang="ko-KR" altLang="en-US" sz="2400" b="1" dirty="0">
                <a:solidFill>
                  <a:srgbClr val="FFC000"/>
                </a:solidFill>
              </a:rPr>
              <a:t>로그인</a:t>
            </a:r>
            <a:r>
              <a:rPr kumimoji="1" lang="en-US" altLang="ko-KR" sz="2400" b="1" dirty="0">
                <a:solidFill>
                  <a:srgbClr val="FFC000"/>
                </a:solidFill>
              </a:rPr>
              <a:t>&amp;</a:t>
            </a:r>
            <a:r>
              <a:rPr kumimoji="1" lang="ko-KR" altLang="en-US" sz="2400" b="1" dirty="0">
                <a:solidFill>
                  <a:srgbClr val="FFC000"/>
                </a:solidFill>
              </a:rPr>
              <a:t>계정 등록</a:t>
            </a:r>
            <a:endParaRPr kumimoji="1"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EF1D57-E521-E641-A429-B7D5CF128F4A}"/>
              </a:ext>
            </a:extLst>
          </p:cNvPr>
          <p:cNvSpPr/>
          <p:nvPr/>
        </p:nvSpPr>
        <p:spPr>
          <a:xfrm>
            <a:off x="14517" y="5423888"/>
            <a:ext cx="413453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kumimoji="1" lang="en-US" altLang="ko-KR" sz="2800" b="1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kumimoji="1" lang="en-US" altLang="ko-KR" sz="2400" b="1" dirty="0">
                <a:solidFill>
                  <a:schemeClr val="bg1"/>
                </a:solidFill>
              </a:rPr>
              <a:t>- APEX: 20.2</a:t>
            </a:r>
          </a:p>
          <a:p>
            <a:pPr>
              <a:spcAft>
                <a:spcPts val="600"/>
              </a:spcAft>
            </a:pPr>
            <a:r>
              <a:rPr kumimoji="1" lang="en-US" altLang="ko-KR" sz="2400" b="1" dirty="0">
                <a:solidFill>
                  <a:schemeClr val="bg1"/>
                </a:solidFill>
              </a:rPr>
              <a:t>- 2021-07</a:t>
            </a:r>
            <a:endParaRPr kumimoji="1"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1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F44C5E-B589-4043-AE60-575F60EF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ore-KR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Oracle APEX 101</a:t>
            </a:r>
          </a:p>
          <a:p>
            <a:r>
              <a:rPr kumimoji="1" lang="en-US" altLang="ko-Kore-KR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 </a:t>
            </a:r>
            <a:r>
              <a:rPr kumimoji="1" lang="en-US" altLang="en-US" sz="3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기본</a:t>
            </a:r>
            <a:r>
              <a:rPr kumimoji="1" lang="en-US" alt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en-US" sz="3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입문편</a:t>
            </a:r>
            <a:endParaRPr kumimoji="1" lang="en-US" altLang="ko-Kore-KR" sz="3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8768E9-3E0C-AC46-85A8-39909E0993B5}"/>
              </a:ext>
            </a:extLst>
          </p:cNvPr>
          <p:cNvSpPr/>
          <p:nvPr/>
        </p:nvSpPr>
        <p:spPr>
          <a:xfrm>
            <a:off x="765051" y="2286000"/>
            <a:ext cx="3384000" cy="38448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4D1351-2F12-B34F-80A7-08F1FE5D7619}"/>
              </a:ext>
            </a:extLst>
          </p:cNvPr>
          <p:cNvSpPr/>
          <p:nvPr/>
        </p:nvSpPr>
        <p:spPr>
          <a:xfrm>
            <a:off x="10744546" y="-24385"/>
            <a:ext cx="1447454" cy="1484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EF1D57-E521-E641-A429-B7D5CF128F4A}"/>
              </a:ext>
            </a:extLst>
          </p:cNvPr>
          <p:cNvSpPr/>
          <p:nvPr/>
        </p:nvSpPr>
        <p:spPr>
          <a:xfrm>
            <a:off x="14517" y="5423888"/>
            <a:ext cx="413453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kumimoji="1" lang="en-US" altLang="ko-KR" sz="2800" b="1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kumimoji="1" lang="en-US" altLang="ko-KR" sz="2400" b="1" dirty="0">
                <a:solidFill>
                  <a:schemeClr val="bg1"/>
                </a:solidFill>
              </a:rPr>
              <a:t>- APEX: 20.2</a:t>
            </a:r>
          </a:p>
          <a:p>
            <a:pPr>
              <a:spcAft>
                <a:spcPts val="600"/>
              </a:spcAft>
            </a:pPr>
            <a:r>
              <a:rPr kumimoji="1" lang="en-US" altLang="ko-KR" sz="2400" b="1" dirty="0">
                <a:solidFill>
                  <a:schemeClr val="bg1"/>
                </a:solidFill>
              </a:rPr>
              <a:t>- 2021-07</a:t>
            </a:r>
            <a:endParaRPr kumimoji="1"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7B4F0A-62D8-C94E-BB85-FAFFB061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830" y="0"/>
            <a:ext cx="1460170" cy="146017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F98C704-CCEC-BE4B-93DC-DD2B4678ADB6}"/>
              </a:ext>
            </a:extLst>
          </p:cNvPr>
          <p:cNvSpPr/>
          <p:nvPr/>
        </p:nvSpPr>
        <p:spPr>
          <a:xfrm>
            <a:off x="6005662" y="-24385"/>
            <a:ext cx="47361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4000" dirty="0"/>
              <a:t>https://bit.ly/3eOiReL</a:t>
            </a:r>
          </a:p>
        </p:txBody>
      </p:sp>
      <p:pic>
        <p:nvPicPr>
          <p:cNvPr id="20" name="내용 개체 틀 10" descr="텍스트, 검은색이(가) 표시된 사진&#10;&#10;자동 생성된 설명">
            <a:extLst>
              <a:ext uri="{FF2B5EF4-FFF2-40B4-BE49-F238E27FC236}">
                <a16:creationId xmlns:a16="http://schemas.microsoft.com/office/drawing/2014/main" id="{A61D64CB-662C-8B45-8511-4EA4D6B4E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582" y="1828801"/>
            <a:ext cx="6952721" cy="446712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3512A9-9EED-2A41-A14C-B67E5220EC99}"/>
              </a:ext>
            </a:extLst>
          </p:cNvPr>
          <p:cNvSpPr/>
          <p:nvPr/>
        </p:nvSpPr>
        <p:spPr>
          <a:xfrm>
            <a:off x="152400" y="2487168"/>
            <a:ext cx="4459432" cy="1278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kumimoji="1" lang="en-US" altLang="ko-Kore-KR" sz="2400" b="1" dirty="0">
                <a:solidFill>
                  <a:srgbClr val="FFC000"/>
                </a:solidFill>
              </a:rPr>
              <a:t>M02</a:t>
            </a:r>
            <a:r>
              <a:rPr kumimoji="1" lang="en-US" altLang="ko-KR" sz="2400" b="1" dirty="0">
                <a:solidFill>
                  <a:srgbClr val="FFC000"/>
                </a:solidFill>
              </a:rPr>
              <a:t>-02</a:t>
            </a:r>
            <a:r>
              <a:rPr kumimoji="1" lang="en-US" altLang="ko-Kore-KR" sz="2400" b="1" dirty="0">
                <a:solidFill>
                  <a:srgbClr val="FFC000"/>
                </a:solidFill>
              </a:rPr>
              <a:t>. </a:t>
            </a:r>
            <a:r>
              <a:rPr kumimoji="1" lang="ko-KR" altLang="en-US" sz="2400" b="1" dirty="0">
                <a:solidFill>
                  <a:srgbClr val="FFC000"/>
                </a:solidFill>
              </a:rPr>
              <a:t>직원 정보 관리 테이블 생성</a:t>
            </a:r>
          </a:p>
        </p:txBody>
      </p:sp>
    </p:spTree>
    <p:extLst>
      <p:ext uri="{BB962C8B-B14F-4D97-AF65-F5344CB8AC3E}">
        <p14:creationId xmlns:p14="http://schemas.microsoft.com/office/powerpoint/2010/main" val="426309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39FE6F8-80B7-6345-9349-0F9A890CB8BC}"/>
              </a:ext>
            </a:extLst>
          </p:cNvPr>
          <p:cNvSpPr/>
          <p:nvPr/>
        </p:nvSpPr>
        <p:spPr>
          <a:xfrm>
            <a:off x="3069" y="18356"/>
            <a:ext cx="33726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2800" dirty="0"/>
              <a:t>https://bit.ly/3eOiReL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8F54C05-872F-4446-A421-CAEB901BB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11"/>
            <a:ext cx="12192000" cy="62981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9EC6321-4956-6240-BB22-78AB9EA7E53D}"/>
              </a:ext>
            </a:extLst>
          </p:cNvPr>
          <p:cNvSpPr/>
          <p:nvPr/>
        </p:nvSpPr>
        <p:spPr>
          <a:xfrm>
            <a:off x="3130475" y="4507454"/>
            <a:ext cx="8477026" cy="222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752622E1-CA36-924B-BBF1-36D691286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724" y="4383741"/>
            <a:ext cx="8735210" cy="197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0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8C2F3-6173-C547-84CE-2BE87FF3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76E5A01C-0C0A-B848-804B-FC48A2387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8433"/>
          <a:stretch/>
        </p:blipFill>
        <p:spPr>
          <a:xfrm>
            <a:off x="-1" y="711200"/>
            <a:ext cx="6467677" cy="5138057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682CD87-8232-E74A-914F-CAF952733D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931"/>
          <a:stretch/>
        </p:blipFill>
        <p:spPr>
          <a:xfrm>
            <a:off x="6511218" y="711200"/>
            <a:ext cx="5690310" cy="569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3BD3B3-1483-6C49-92D8-C437FE58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91" y="0"/>
            <a:ext cx="9778817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160F3F-4E98-FB4F-8845-B27BBB874974}"/>
              </a:ext>
            </a:extLst>
          </p:cNvPr>
          <p:cNvSpPr txBox="1"/>
          <p:nvPr/>
        </p:nvSpPr>
        <p:spPr>
          <a:xfrm>
            <a:off x="72571" y="143691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9867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2040E-2C67-B440-93C9-195968AA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7A65F431-AD9D-6C49-935A-3BD8EABCE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486"/>
            <a:ext cx="12192000" cy="4810822"/>
          </a:xfrm>
          <a:prstGeom prst="rect">
            <a:avLst/>
          </a:prstGeom>
        </p:spPr>
      </p:pic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413AD055-3EF8-2F4D-85BC-59057D288D41}"/>
              </a:ext>
            </a:extLst>
          </p:cNvPr>
          <p:cNvSpPr/>
          <p:nvPr/>
        </p:nvSpPr>
        <p:spPr>
          <a:xfrm>
            <a:off x="5733143" y="653143"/>
            <a:ext cx="914400" cy="155302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8182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7189</TotalTime>
  <Words>57</Words>
  <Application>Microsoft Macintosh PowerPoint</Application>
  <PresentationFormat>와이드스크린</PresentationFormat>
  <Paragraphs>19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Oracle APEX 101 - 기본 입문편</vt:lpstr>
      <vt:lpstr>Oracle APEX 101 - 기본 입문편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Taewan</dc:creator>
  <cp:lastModifiedBy>Kim Taewan</cp:lastModifiedBy>
  <cp:revision>37</cp:revision>
  <dcterms:created xsi:type="dcterms:W3CDTF">2021-07-09T09:28:36Z</dcterms:created>
  <dcterms:modified xsi:type="dcterms:W3CDTF">2021-07-25T06:10:02Z</dcterms:modified>
</cp:coreProperties>
</file>