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764704"/>
            <a:ext cx="821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고정길이 서브넷 마스크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 수가 동일하게 구성되므로 </a:t>
            </a:r>
            <a:r>
              <a:rPr lang="en-US" altLang="ko-KR" dirty="0" smtClean="0"/>
              <a:t>Flexible</a:t>
            </a:r>
            <a:r>
              <a:rPr lang="ko-KR" altLang="en-US" dirty="0" smtClean="0"/>
              <a:t>하지 않음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43752" y="33265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가변길이 서브넷 마스크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736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가변길이 서브넷 마스크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서브넷 별로 컴퓨터 수를 다르게 변경 가능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700808"/>
            <a:ext cx="72485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19" y="2852936"/>
            <a:ext cx="8626563" cy="722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03327" y="3863102"/>
            <a:ext cx="4552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Subnet mask</a:t>
            </a:r>
            <a:r>
              <a:rPr lang="ko-KR" altLang="en-US" sz="1400" dirty="0" smtClean="0"/>
              <a:t>의 앞 부분이 연속된 </a:t>
            </a:r>
            <a:r>
              <a:rPr lang="en-US" altLang="ko-KR" sz="1400" dirty="0" smtClean="0"/>
              <a:t>26</a:t>
            </a:r>
            <a:r>
              <a:rPr lang="ko-KR" altLang="en-US" sz="1400" dirty="0" smtClean="0"/>
              <a:t>개의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로 채워짐 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255.255.255.192</a:t>
            </a:r>
            <a:r>
              <a:rPr lang="ko-KR" altLang="en-US" sz="1400" dirty="0" smtClean="0"/>
              <a:t>로 표현되고</a:t>
            </a:r>
            <a:r>
              <a:rPr lang="en-US" altLang="ko-KR" sz="1400" dirty="0" smtClean="0"/>
              <a:t>, /26</a:t>
            </a:r>
            <a:r>
              <a:rPr lang="ko-KR" altLang="en-US" sz="1400" dirty="0" smtClean="0"/>
              <a:t>으로 줄여 표현한다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6" name="자유형 5"/>
          <p:cNvSpPr/>
          <p:nvPr/>
        </p:nvSpPr>
        <p:spPr>
          <a:xfrm>
            <a:off x="52432" y="3209886"/>
            <a:ext cx="1545014" cy="881349"/>
          </a:xfrm>
          <a:custGeom>
            <a:avLst/>
            <a:gdLst>
              <a:gd name="connsiteX0" fmla="*/ 234007 w 1545014"/>
              <a:gd name="connsiteY0" fmla="*/ 0 h 881349"/>
              <a:gd name="connsiteX1" fmla="*/ 101804 w 1545014"/>
              <a:gd name="connsiteY1" fmla="*/ 473725 h 881349"/>
              <a:gd name="connsiteX2" fmla="*/ 1545014 w 1545014"/>
              <a:gd name="connsiteY2" fmla="*/ 881349 h 881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5014" h="881349">
                <a:moveTo>
                  <a:pt x="234007" y="0"/>
                </a:moveTo>
                <a:cubicBezTo>
                  <a:pt x="58655" y="163417"/>
                  <a:pt x="-116697" y="326834"/>
                  <a:pt x="101804" y="473725"/>
                </a:cubicBezTo>
                <a:cubicBezTo>
                  <a:pt x="320305" y="620616"/>
                  <a:pt x="1220016" y="815248"/>
                  <a:pt x="1545014" y="88134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4757569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현재까지 다음과 같이 이해하고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5325015"/>
            <a:ext cx="87976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네트워크 주소 </a:t>
            </a:r>
            <a:r>
              <a:rPr lang="en-US" altLang="ko-KR" sz="1200" dirty="0" smtClean="0"/>
              <a:t>: 192.168.1.0 : </a:t>
            </a:r>
            <a:r>
              <a:rPr lang="ko-KR" altLang="en-US" sz="1200" dirty="0" err="1" smtClean="0"/>
              <a:t>네트워크부</a:t>
            </a:r>
            <a:r>
              <a:rPr lang="en-US" altLang="ko-KR" sz="1200" dirty="0" smtClean="0"/>
              <a:t>(24</a:t>
            </a:r>
            <a:r>
              <a:rPr lang="ko-KR" altLang="en-US" sz="1200" dirty="0" smtClean="0"/>
              <a:t>비트</a:t>
            </a:r>
            <a:r>
              <a:rPr lang="en-US" altLang="ko-KR" sz="1200" dirty="0" smtClean="0"/>
              <a:t>) + </a:t>
            </a:r>
            <a:r>
              <a:rPr lang="ko-KR" altLang="en-US" sz="1200" dirty="0" err="1" smtClean="0"/>
              <a:t>호스트부</a:t>
            </a:r>
            <a:r>
              <a:rPr lang="en-US" altLang="ko-KR" sz="1200" dirty="0" smtClean="0"/>
              <a:t>(8</a:t>
            </a:r>
            <a:r>
              <a:rPr lang="ko-KR" altLang="en-US" sz="1200" dirty="0" smtClean="0"/>
              <a:t>비트</a:t>
            </a:r>
            <a:r>
              <a:rPr lang="en-US" altLang="ko-KR" sz="1200" dirty="0" smtClean="0"/>
              <a:t>) -&gt; 2^8-2</a:t>
            </a:r>
            <a:r>
              <a:rPr lang="ko-KR" altLang="en-US" sz="1200" dirty="0" smtClean="0"/>
              <a:t>개의 호스트를 한 네트워크로 묶을 수 있다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그런데 그렇게 큰 덩어리</a:t>
            </a:r>
            <a:r>
              <a:rPr lang="en-US" altLang="ko-KR" sz="1200" dirty="0" smtClean="0"/>
              <a:t>(2^8-2)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말고 쪼개서 사용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일종의 서브 </a:t>
            </a:r>
            <a:r>
              <a:rPr lang="ko-KR" altLang="en-US" sz="1200" dirty="0" err="1" smtClean="0"/>
              <a:t>그룹핑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하고 싶다</a:t>
            </a:r>
            <a:r>
              <a:rPr lang="en-US" altLang="ko-KR" sz="1200" dirty="0" smtClean="0"/>
              <a:t>. -&gt; </a:t>
            </a:r>
            <a:r>
              <a:rPr lang="ko-KR" altLang="en-US" sz="1200" dirty="0" smtClean="0"/>
              <a:t>서브넷 마스크 개념 도입 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err="1" smtClean="0"/>
              <a:t>서브넷화할때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네트워크부를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비트 늘리고</a:t>
            </a:r>
            <a:r>
              <a:rPr lang="en-US" altLang="ko-KR" sz="1200" dirty="0" smtClean="0"/>
              <a:t>(24+2</a:t>
            </a:r>
            <a:r>
              <a:rPr lang="ko-KR" altLang="en-US" sz="1200" dirty="0" smtClean="0"/>
              <a:t>비트</a:t>
            </a:r>
            <a:r>
              <a:rPr lang="en-US" altLang="ko-KR" sz="1200" dirty="0" smtClean="0"/>
              <a:t>), </a:t>
            </a:r>
            <a:r>
              <a:rPr lang="ko-KR" altLang="en-US" sz="1200" dirty="0" err="1" smtClean="0"/>
              <a:t>호스트부를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비트 줄인다</a:t>
            </a:r>
            <a:r>
              <a:rPr lang="en-US" altLang="ko-KR" sz="1200" dirty="0" smtClean="0"/>
              <a:t>(8-2</a:t>
            </a:r>
            <a:r>
              <a:rPr lang="ko-KR" altLang="en-US" sz="1200" dirty="0" smtClean="0"/>
              <a:t>비트</a:t>
            </a:r>
            <a:r>
              <a:rPr lang="en-US" altLang="ko-KR" sz="1200" dirty="0" smtClean="0"/>
              <a:t>). 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이렇게 하면 </a:t>
            </a:r>
            <a:r>
              <a:rPr lang="en-US" altLang="ko-KR" sz="1200" dirty="0" smtClean="0"/>
              <a:t>parent</a:t>
            </a:r>
            <a:r>
              <a:rPr lang="ko-KR" altLang="en-US" sz="1200" dirty="0" smtClean="0"/>
              <a:t>아래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개의 </a:t>
            </a:r>
            <a:r>
              <a:rPr lang="en-US" altLang="ko-KR" sz="1200" dirty="0" smtClean="0"/>
              <a:t>subnet</a:t>
            </a:r>
            <a:r>
              <a:rPr lang="ko-KR" altLang="en-US" sz="1200" dirty="0" smtClean="0"/>
              <a:t>이 생기는 꼴이며</a:t>
            </a:r>
            <a:r>
              <a:rPr lang="en-US" altLang="ko-KR" sz="1200" dirty="0" smtClean="0"/>
              <a:t>(2^2), </a:t>
            </a:r>
            <a:r>
              <a:rPr lang="ko-KR" altLang="en-US" sz="1200" dirty="0" smtClean="0"/>
              <a:t>각각의 </a:t>
            </a:r>
            <a:r>
              <a:rPr lang="en-US" altLang="ko-KR" sz="1200" dirty="0" smtClean="0"/>
              <a:t>subnet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2^6-2</a:t>
            </a:r>
            <a:r>
              <a:rPr lang="ko-KR" altLang="en-US" sz="1200" dirty="0" smtClean="0"/>
              <a:t>개의 호스트를 묶을 수 있다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각각의 </a:t>
            </a:r>
            <a:r>
              <a:rPr lang="en-US" altLang="ko-KR" sz="1200" dirty="0" smtClean="0"/>
              <a:t>subnet </a:t>
            </a:r>
            <a:r>
              <a:rPr lang="ko-KR" altLang="en-US" sz="1200" dirty="0" smtClean="0"/>
              <a:t>네트워크 주소는 </a:t>
            </a:r>
            <a:r>
              <a:rPr lang="en-US" altLang="ko-KR" sz="1200" dirty="0" smtClean="0"/>
              <a:t>: [192.168.1.0], [192.168.1.64], </a:t>
            </a:r>
            <a:r>
              <a:rPr lang="en-US" altLang="ko-KR" sz="1200" dirty="0"/>
              <a:t>[</a:t>
            </a:r>
            <a:r>
              <a:rPr lang="en-US" altLang="ko-KR" sz="1200" dirty="0" smtClean="0"/>
              <a:t>192.168.1.128], </a:t>
            </a:r>
            <a:r>
              <a:rPr lang="en-US" altLang="ko-KR" sz="1200" dirty="0"/>
              <a:t>[</a:t>
            </a:r>
            <a:r>
              <a:rPr lang="en-US" altLang="ko-KR" sz="1200" dirty="0" smtClean="0"/>
              <a:t>192.168.1.192</a:t>
            </a:r>
            <a:r>
              <a:rPr lang="en-US" altLang="ko-KR" sz="1200" dirty="0" smtClean="0"/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균등 분할은 불편하므로 불균등하게 사용하기 위해서는 가변길이 서브넷 마스크를 이용하면 된다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나중에 다시 와서 틀린 표현이 있는지 확인해보도록 합시다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5228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179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taewookim</cp:lastModifiedBy>
  <cp:revision>7</cp:revision>
  <dcterms:created xsi:type="dcterms:W3CDTF">2006-10-05T04:04:58Z</dcterms:created>
  <dcterms:modified xsi:type="dcterms:W3CDTF">2019-12-28T08:07:24Z</dcterms:modified>
</cp:coreProperties>
</file>